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5" r:id="rId2"/>
  </p:sldMasterIdLst>
  <p:notesMasterIdLst>
    <p:notesMasterId r:id="rId35"/>
  </p:notesMasterIdLst>
  <p:sldIdLst>
    <p:sldId id="325" r:id="rId3"/>
    <p:sldId id="276" r:id="rId4"/>
    <p:sldId id="326" r:id="rId5"/>
    <p:sldId id="292" r:id="rId6"/>
    <p:sldId id="293" r:id="rId7"/>
    <p:sldId id="294" r:id="rId8"/>
    <p:sldId id="296" r:id="rId9"/>
    <p:sldId id="297" r:id="rId10"/>
    <p:sldId id="298" r:id="rId11"/>
    <p:sldId id="300" r:id="rId12"/>
    <p:sldId id="301" r:id="rId13"/>
    <p:sldId id="302" r:id="rId14"/>
    <p:sldId id="303" r:id="rId15"/>
    <p:sldId id="304" r:id="rId16"/>
    <p:sldId id="305" r:id="rId17"/>
    <p:sldId id="306" r:id="rId18"/>
    <p:sldId id="307" r:id="rId19"/>
    <p:sldId id="308" r:id="rId20"/>
    <p:sldId id="309" r:id="rId21"/>
    <p:sldId id="310" r:id="rId22"/>
    <p:sldId id="311" r:id="rId23"/>
    <p:sldId id="312" r:id="rId24"/>
    <p:sldId id="313" r:id="rId25"/>
    <p:sldId id="314" r:id="rId26"/>
    <p:sldId id="315" r:id="rId27"/>
    <p:sldId id="318" r:id="rId28"/>
    <p:sldId id="319" r:id="rId29"/>
    <p:sldId id="320" r:id="rId30"/>
    <p:sldId id="321" r:id="rId31"/>
    <p:sldId id="322" r:id="rId32"/>
    <p:sldId id="323" r:id="rId33"/>
    <p:sldId id="324" r:id="rId34"/>
  </p:sldIdLst>
  <p:sldSz cx="9144000" cy="6858000" type="screen4x3"/>
  <p:notesSz cx="6858000" cy="9144000"/>
  <p:defaultTextStyle>
    <a:defPPr>
      <a:defRPr lang="en-US"/>
    </a:defPPr>
    <a:lvl1pPr marL="0" algn="l" defTabSz="914239" rtl="0" eaLnBrk="1" latinLnBrk="0" hangingPunct="1">
      <a:defRPr sz="1800" kern="1200">
        <a:solidFill>
          <a:schemeClr val="tx1"/>
        </a:solidFill>
        <a:latin typeface="+mn-lt"/>
        <a:ea typeface="+mn-ea"/>
        <a:cs typeface="+mn-cs"/>
      </a:defRPr>
    </a:lvl1pPr>
    <a:lvl2pPr marL="457119" algn="l" defTabSz="914239" rtl="0" eaLnBrk="1" latinLnBrk="0" hangingPunct="1">
      <a:defRPr sz="1800" kern="1200">
        <a:solidFill>
          <a:schemeClr val="tx1"/>
        </a:solidFill>
        <a:latin typeface="+mn-lt"/>
        <a:ea typeface="+mn-ea"/>
        <a:cs typeface="+mn-cs"/>
      </a:defRPr>
    </a:lvl2pPr>
    <a:lvl3pPr marL="914239" algn="l" defTabSz="914239" rtl="0" eaLnBrk="1" latinLnBrk="0" hangingPunct="1">
      <a:defRPr sz="1800" kern="1200">
        <a:solidFill>
          <a:schemeClr val="tx1"/>
        </a:solidFill>
        <a:latin typeface="+mn-lt"/>
        <a:ea typeface="+mn-ea"/>
        <a:cs typeface="+mn-cs"/>
      </a:defRPr>
    </a:lvl3pPr>
    <a:lvl4pPr marL="1371358" algn="l" defTabSz="914239" rtl="0" eaLnBrk="1" latinLnBrk="0" hangingPunct="1">
      <a:defRPr sz="1800" kern="1200">
        <a:solidFill>
          <a:schemeClr val="tx1"/>
        </a:solidFill>
        <a:latin typeface="+mn-lt"/>
        <a:ea typeface="+mn-ea"/>
        <a:cs typeface="+mn-cs"/>
      </a:defRPr>
    </a:lvl4pPr>
    <a:lvl5pPr marL="1828477" algn="l" defTabSz="914239" rtl="0" eaLnBrk="1" latinLnBrk="0" hangingPunct="1">
      <a:defRPr sz="1800" kern="1200">
        <a:solidFill>
          <a:schemeClr val="tx1"/>
        </a:solidFill>
        <a:latin typeface="+mn-lt"/>
        <a:ea typeface="+mn-ea"/>
        <a:cs typeface="+mn-cs"/>
      </a:defRPr>
    </a:lvl5pPr>
    <a:lvl6pPr marL="2285596" algn="l" defTabSz="914239" rtl="0" eaLnBrk="1" latinLnBrk="0" hangingPunct="1">
      <a:defRPr sz="1800" kern="1200">
        <a:solidFill>
          <a:schemeClr val="tx1"/>
        </a:solidFill>
        <a:latin typeface="+mn-lt"/>
        <a:ea typeface="+mn-ea"/>
        <a:cs typeface="+mn-cs"/>
      </a:defRPr>
    </a:lvl6pPr>
    <a:lvl7pPr marL="2742716" algn="l" defTabSz="914239" rtl="0" eaLnBrk="1" latinLnBrk="0" hangingPunct="1">
      <a:defRPr sz="1800" kern="1200">
        <a:solidFill>
          <a:schemeClr val="tx1"/>
        </a:solidFill>
        <a:latin typeface="+mn-lt"/>
        <a:ea typeface="+mn-ea"/>
        <a:cs typeface="+mn-cs"/>
      </a:defRPr>
    </a:lvl7pPr>
    <a:lvl8pPr marL="3199835" algn="l" defTabSz="914239" rtl="0" eaLnBrk="1" latinLnBrk="0" hangingPunct="1">
      <a:defRPr sz="1800" kern="1200">
        <a:solidFill>
          <a:schemeClr val="tx1"/>
        </a:solidFill>
        <a:latin typeface="+mn-lt"/>
        <a:ea typeface="+mn-ea"/>
        <a:cs typeface="+mn-cs"/>
      </a:defRPr>
    </a:lvl8pPr>
    <a:lvl9pPr marL="3656954" algn="l" defTabSz="914239"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96"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D4C1DEF-B6D8-4156-BE1A-9DE222837031}" type="doc">
      <dgm:prSet loTypeId="urn:microsoft.com/office/officeart/2005/8/layout/venn1" loCatId="relationship" qsTypeId="urn:microsoft.com/office/officeart/2005/8/quickstyle/simple1" qsCatId="simple" csTypeId="urn:microsoft.com/office/officeart/2005/8/colors/accent1_2" csCatId="accent1" phldr="1"/>
      <dgm:spPr/>
    </dgm:pt>
    <dgm:pt modelId="{DABE3375-468C-4445-A081-E460D36A8346}">
      <dgm:prSet phldrT="[Text]"/>
      <dgm:spPr>
        <a:solidFill>
          <a:srgbClr val="CCECFF"/>
        </a:solidFill>
      </dgm:spPr>
      <dgm:t>
        <a:bodyPr/>
        <a:lstStyle/>
        <a:p>
          <a:r>
            <a:rPr lang="en-US" b="1" dirty="0" smtClean="0">
              <a:solidFill>
                <a:srgbClr val="0070C0"/>
              </a:solidFill>
            </a:rPr>
            <a:t>Expertise</a:t>
          </a:r>
          <a:endParaRPr lang="en-US" b="1" dirty="0">
            <a:solidFill>
              <a:srgbClr val="0070C0"/>
            </a:solidFill>
          </a:endParaRPr>
        </a:p>
      </dgm:t>
    </dgm:pt>
    <dgm:pt modelId="{BCFDD3CA-C015-461F-AF77-DB8553DE96C3}" type="parTrans" cxnId="{95CA5FF2-1A64-40B7-83AD-F2F826ABABA9}">
      <dgm:prSet/>
      <dgm:spPr/>
      <dgm:t>
        <a:bodyPr/>
        <a:lstStyle/>
        <a:p>
          <a:endParaRPr lang="en-US"/>
        </a:p>
      </dgm:t>
    </dgm:pt>
    <dgm:pt modelId="{6E449FD5-E825-451D-8869-2A486C5D713A}" type="sibTrans" cxnId="{95CA5FF2-1A64-40B7-83AD-F2F826ABABA9}">
      <dgm:prSet/>
      <dgm:spPr/>
      <dgm:t>
        <a:bodyPr/>
        <a:lstStyle/>
        <a:p>
          <a:endParaRPr lang="en-US"/>
        </a:p>
      </dgm:t>
    </dgm:pt>
    <dgm:pt modelId="{CA80E2C1-25D1-459C-A560-0B49F71638C8}">
      <dgm:prSet phldrT="[Text]" custT="1"/>
      <dgm:spPr>
        <a:solidFill>
          <a:srgbClr val="92D050">
            <a:alpha val="50000"/>
          </a:srgbClr>
        </a:solidFill>
      </dgm:spPr>
      <dgm:t>
        <a:bodyPr/>
        <a:lstStyle/>
        <a:p>
          <a:r>
            <a:rPr lang="en-US" sz="1600" b="1" dirty="0" smtClean="0">
              <a:solidFill>
                <a:srgbClr val="002060"/>
              </a:solidFill>
            </a:rPr>
            <a:t>Good </a:t>
          </a:r>
          <a:r>
            <a:rPr lang="en-US" sz="1400" b="1" dirty="0" smtClean="0">
              <a:solidFill>
                <a:srgbClr val="002060"/>
              </a:solidFill>
            </a:rPr>
            <a:t>character</a:t>
          </a:r>
          <a:endParaRPr lang="en-US" sz="1600" b="1" dirty="0">
            <a:solidFill>
              <a:srgbClr val="002060"/>
            </a:solidFill>
          </a:endParaRPr>
        </a:p>
      </dgm:t>
    </dgm:pt>
    <dgm:pt modelId="{C934977C-0DAA-4CAC-8617-5F5C3292F1CD}" type="parTrans" cxnId="{9F6E28C8-3935-4426-BD3D-B6246316604C}">
      <dgm:prSet/>
      <dgm:spPr/>
      <dgm:t>
        <a:bodyPr/>
        <a:lstStyle/>
        <a:p>
          <a:endParaRPr lang="en-US"/>
        </a:p>
      </dgm:t>
    </dgm:pt>
    <dgm:pt modelId="{24BEBAC0-91EC-4C18-9002-823020103056}" type="sibTrans" cxnId="{9F6E28C8-3935-4426-BD3D-B6246316604C}">
      <dgm:prSet/>
      <dgm:spPr/>
      <dgm:t>
        <a:bodyPr/>
        <a:lstStyle/>
        <a:p>
          <a:endParaRPr lang="en-US"/>
        </a:p>
      </dgm:t>
    </dgm:pt>
    <dgm:pt modelId="{A8653849-0344-4308-B379-D152944D47FB}">
      <dgm:prSet phldrT="[Text]"/>
      <dgm:spPr>
        <a:solidFill>
          <a:srgbClr val="CC99FF"/>
        </a:solidFill>
      </dgm:spPr>
      <dgm:t>
        <a:bodyPr/>
        <a:lstStyle/>
        <a:p>
          <a:r>
            <a:rPr lang="en-US" b="1" dirty="0" smtClean="0">
              <a:solidFill>
                <a:srgbClr val="7030A0"/>
              </a:solidFill>
            </a:rPr>
            <a:t>Good will </a:t>
          </a:r>
          <a:endParaRPr lang="en-US" b="1" dirty="0">
            <a:solidFill>
              <a:srgbClr val="7030A0"/>
            </a:solidFill>
          </a:endParaRPr>
        </a:p>
      </dgm:t>
    </dgm:pt>
    <dgm:pt modelId="{9996AD7B-EB05-4B57-839D-B3D0493C0DE2}" type="parTrans" cxnId="{5C41E23D-5D89-41CE-980F-A127D32035BF}">
      <dgm:prSet/>
      <dgm:spPr/>
      <dgm:t>
        <a:bodyPr/>
        <a:lstStyle/>
        <a:p>
          <a:endParaRPr lang="en-US"/>
        </a:p>
      </dgm:t>
    </dgm:pt>
    <dgm:pt modelId="{C600995F-4027-40D3-BFDD-5052D779B11E}" type="sibTrans" cxnId="{5C41E23D-5D89-41CE-980F-A127D32035BF}">
      <dgm:prSet/>
      <dgm:spPr/>
      <dgm:t>
        <a:bodyPr/>
        <a:lstStyle/>
        <a:p>
          <a:endParaRPr lang="en-US"/>
        </a:p>
      </dgm:t>
    </dgm:pt>
    <dgm:pt modelId="{5A0F5BD8-A57E-4535-89A2-770E1A2D993B}">
      <dgm:prSet/>
      <dgm:spPr>
        <a:solidFill>
          <a:schemeClr val="accent2">
            <a:lumMod val="60000"/>
            <a:lumOff val="40000"/>
            <a:alpha val="50000"/>
          </a:schemeClr>
        </a:solidFill>
      </dgm:spPr>
      <dgm:t>
        <a:bodyPr/>
        <a:lstStyle/>
        <a:p>
          <a:r>
            <a:rPr lang="en-US" b="1" dirty="0" smtClean="0">
              <a:solidFill>
                <a:srgbClr val="C00000"/>
              </a:solidFill>
            </a:rPr>
            <a:t>Identification</a:t>
          </a:r>
          <a:endParaRPr lang="en-US" b="1" dirty="0">
            <a:solidFill>
              <a:srgbClr val="C00000"/>
            </a:solidFill>
          </a:endParaRPr>
        </a:p>
      </dgm:t>
    </dgm:pt>
    <dgm:pt modelId="{9B18F600-C351-4C60-A42A-9F6A2E4F7BFF}" type="parTrans" cxnId="{91F7BA3C-F256-4544-8A82-2E18B3E3BB17}">
      <dgm:prSet/>
      <dgm:spPr/>
      <dgm:t>
        <a:bodyPr/>
        <a:lstStyle/>
        <a:p>
          <a:endParaRPr lang="en-US"/>
        </a:p>
      </dgm:t>
    </dgm:pt>
    <dgm:pt modelId="{59B3B026-C372-42F1-88B1-603D2CA013BD}" type="sibTrans" cxnId="{91F7BA3C-F256-4544-8A82-2E18B3E3BB17}">
      <dgm:prSet/>
      <dgm:spPr/>
      <dgm:t>
        <a:bodyPr/>
        <a:lstStyle/>
        <a:p>
          <a:endParaRPr lang="en-US"/>
        </a:p>
      </dgm:t>
    </dgm:pt>
    <dgm:pt modelId="{F484E1BD-457B-4783-9947-D02CBC277BC1}" type="pres">
      <dgm:prSet presAssocID="{4D4C1DEF-B6D8-4156-BE1A-9DE222837031}" presName="compositeShape" presStyleCnt="0">
        <dgm:presLayoutVars>
          <dgm:chMax val="7"/>
          <dgm:dir/>
          <dgm:resizeHandles val="exact"/>
        </dgm:presLayoutVars>
      </dgm:prSet>
      <dgm:spPr/>
    </dgm:pt>
    <dgm:pt modelId="{D042C8EE-EACC-4146-9844-6670BE733B39}" type="pres">
      <dgm:prSet presAssocID="{DABE3375-468C-4445-A081-E460D36A8346}" presName="circ1" presStyleLbl="vennNode1" presStyleIdx="0" presStyleCnt="4"/>
      <dgm:spPr/>
      <dgm:t>
        <a:bodyPr/>
        <a:lstStyle/>
        <a:p>
          <a:endParaRPr lang="en-US"/>
        </a:p>
      </dgm:t>
    </dgm:pt>
    <dgm:pt modelId="{DCD39726-62AF-4653-B442-C8BCE999165E}" type="pres">
      <dgm:prSet presAssocID="{DABE3375-468C-4445-A081-E460D36A8346}" presName="circ1Tx" presStyleLbl="revTx" presStyleIdx="0" presStyleCnt="0">
        <dgm:presLayoutVars>
          <dgm:chMax val="0"/>
          <dgm:chPref val="0"/>
          <dgm:bulletEnabled val="1"/>
        </dgm:presLayoutVars>
      </dgm:prSet>
      <dgm:spPr/>
      <dgm:t>
        <a:bodyPr/>
        <a:lstStyle/>
        <a:p>
          <a:endParaRPr lang="en-US"/>
        </a:p>
      </dgm:t>
    </dgm:pt>
    <dgm:pt modelId="{0E08B725-4DA2-403B-97C0-D41F28405328}" type="pres">
      <dgm:prSet presAssocID="{CA80E2C1-25D1-459C-A560-0B49F71638C8}" presName="circ2" presStyleLbl="vennNode1" presStyleIdx="1" presStyleCnt="4"/>
      <dgm:spPr/>
      <dgm:t>
        <a:bodyPr/>
        <a:lstStyle/>
        <a:p>
          <a:endParaRPr lang="en-US"/>
        </a:p>
      </dgm:t>
    </dgm:pt>
    <dgm:pt modelId="{8C796ED0-3A84-4BA5-94A5-7675C6295947}" type="pres">
      <dgm:prSet presAssocID="{CA80E2C1-25D1-459C-A560-0B49F71638C8}" presName="circ2Tx" presStyleLbl="revTx" presStyleIdx="0" presStyleCnt="0">
        <dgm:presLayoutVars>
          <dgm:chMax val="0"/>
          <dgm:chPref val="0"/>
          <dgm:bulletEnabled val="1"/>
        </dgm:presLayoutVars>
      </dgm:prSet>
      <dgm:spPr/>
      <dgm:t>
        <a:bodyPr/>
        <a:lstStyle/>
        <a:p>
          <a:endParaRPr lang="en-US"/>
        </a:p>
      </dgm:t>
    </dgm:pt>
    <dgm:pt modelId="{D39E74E9-6821-493F-8C98-3C6CE333CA82}" type="pres">
      <dgm:prSet presAssocID="{5A0F5BD8-A57E-4535-89A2-770E1A2D993B}" presName="circ3" presStyleLbl="vennNode1" presStyleIdx="2" presStyleCnt="4"/>
      <dgm:spPr/>
      <dgm:t>
        <a:bodyPr/>
        <a:lstStyle/>
        <a:p>
          <a:endParaRPr lang="en-US"/>
        </a:p>
      </dgm:t>
    </dgm:pt>
    <dgm:pt modelId="{17A420FB-BCEF-40E5-889C-16BF6DC8661E}" type="pres">
      <dgm:prSet presAssocID="{5A0F5BD8-A57E-4535-89A2-770E1A2D993B}" presName="circ3Tx" presStyleLbl="revTx" presStyleIdx="0" presStyleCnt="0">
        <dgm:presLayoutVars>
          <dgm:chMax val="0"/>
          <dgm:chPref val="0"/>
          <dgm:bulletEnabled val="1"/>
        </dgm:presLayoutVars>
      </dgm:prSet>
      <dgm:spPr/>
      <dgm:t>
        <a:bodyPr/>
        <a:lstStyle/>
        <a:p>
          <a:endParaRPr lang="en-US"/>
        </a:p>
      </dgm:t>
    </dgm:pt>
    <dgm:pt modelId="{CDF5A84D-CD10-4196-8C6D-D0869BA12223}" type="pres">
      <dgm:prSet presAssocID="{A8653849-0344-4308-B379-D152944D47FB}" presName="circ4" presStyleLbl="vennNode1" presStyleIdx="3" presStyleCnt="4"/>
      <dgm:spPr/>
      <dgm:t>
        <a:bodyPr/>
        <a:lstStyle/>
        <a:p>
          <a:endParaRPr lang="en-US"/>
        </a:p>
      </dgm:t>
    </dgm:pt>
    <dgm:pt modelId="{DF826B4A-50BC-4DBC-9A43-7A6E004C0DFE}" type="pres">
      <dgm:prSet presAssocID="{A8653849-0344-4308-B379-D152944D47FB}" presName="circ4Tx" presStyleLbl="revTx" presStyleIdx="0" presStyleCnt="0">
        <dgm:presLayoutVars>
          <dgm:chMax val="0"/>
          <dgm:chPref val="0"/>
          <dgm:bulletEnabled val="1"/>
        </dgm:presLayoutVars>
      </dgm:prSet>
      <dgm:spPr/>
      <dgm:t>
        <a:bodyPr/>
        <a:lstStyle/>
        <a:p>
          <a:endParaRPr lang="en-US"/>
        </a:p>
      </dgm:t>
    </dgm:pt>
  </dgm:ptLst>
  <dgm:cxnLst>
    <dgm:cxn modelId="{0B5C16F0-E33B-2F4B-8F56-DF200CB176B4}" type="presOf" srcId="{A8653849-0344-4308-B379-D152944D47FB}" destId="{DF826B4A-50BC-4DBC-9A43-7A6E004C0DFE}" srcOrd="1" destOrd="0" presId="urn:microsoft.com/office/officeart/2005/8/layout/venn1"/>
    <dgm:cxn modelId="{777CE28D-8920-A545-B992-D7154FCC6A74}" type="presOf" srcId="{A8653849-0344-4308-B379-D152944D47FB}" destId="{CDF5A84D-CD10-4196-8C6D-D0869BA12223}" srcOrd="0" destOrd="0" presId="urn:microsoft.com/office/officeart/2005/8/layout/venn1"/>
    <dgm:cxn modelId="{ED751BF7-B266-5F43-BE4F-8F6BD96E70EE}" type="presOf" srcId="{CA80E2C1-25D1-459C-A560-0B49F71638C8}" destId="{8C796ED0-3A84-4BA5-94A5-7675C6295947}" srcOrd="1" destOrd="0" presId="urn:microsoft.com/office/officeart/2005/8/layout/venn1"/>
    <dgm:cxn modelId="{95CA5FF2-1A64-40B7-83AD-F2F826ABABA9}" srcId="{4D4C1DEF-B6D8-4156-BE1A-9DE222837031}" destId="{DABE3375-468C-4445-A081-E460D36A8346}" srcOrd="0" destOrd="0" parTransId="{BCFDD3CA-C015-461F-AF77-DB8553DE96C3}" sibTransId="{6E449FD5-E825-451D-8869-2A486C5D713A}"/>
    <dgm:cxn modelId="{48ACE743-C024-D046-9215-BD1B339EC3D9}" type="presOf" srcId="{5A0F5BD8-A57E-4535-89A2-770E1A2D993B}" destId="{D39E74E9-6821-493F-8C98-3C6CE333CA82}" srcOrd="0" destOrd="0" presId="urn:microsoft.com/office/officeart/2005/8/layout/venn1"/>
    <dgm:cxn modelId="{9F6E28C8-3935-4426-BD3D-B6246316604C}" srcId="{4D4C1DEF-B6D8-4156-BE1A-9DE222837031}" destId="{CA80E2C1-25D1-459C-A560-0B49F71638C8}" srcOrd="1" destOrd="0" parTransId="{C934977C-0DAA-4CAC-8617-5F5C3292F1CD}" sibTransId="{24BEBAC0-91EC-4C18-9002-823020103056}"/>
    <dgm:cxn modelId="{B6CDB8FA-5183-D242-B1D6-08168467C1B3}" type="presOf" srcId="{DABE3375-468C-4445-A081-E460D36A8346}" destId="{DCD39726-62AF-4653-B442-C8BCE999165E}" srcOrd="1" destOrd="0" presId="urn:microsoft.com/office/officeart/2005/8/layout/venn1"/>
    <dgm:cxn modelId="{F563D14F-C8D2-5B4B-A13E-EF537FA6B44F}" type="presOf" srcId="{CA80E2C1-25D1-459C-A560-0B49F71638C8}" destId="{0E08B725-4DA2-403B-97C0-D41F28405328}" srcOrd="0" destOrd="0" presId="urn:microsoft.com/office/officeart/2005/8/layout/venn1"/>
    <dgm:cxn modelId="{91F7BA3C-F256-4544-8A82-2E18B3E3BB17}" srcId="{4D4C1DEF-B6D8-4156-BE1A-9DE222837031}" destId="{5A0F5BD8-A57E-4535-89A2-770E1A2D993B}" srcOrd="2" destOrd="0" parTransId="{9B18F600-C351-4C60-A42A-9F6A2E4F7BFF}" sibTransId="{59B3B026-C372-42F1-88B1-603D2CA013BD}"/>
    <dgm:cxn modelId="{9837012B-2F53-3B47-9AD2-6762DE40E58A}" type="presOf" srcId="{5A0F5BD8-A57E-4535-89A2-770E1A2D993B}" destId="{17A420FB-BCEF-40E5-889C-16BF6DC8661E}" srcOrd="1" destOrd="0" presId="urn:microsoft.com/office/officeart/2005/8/layout/venn1"/>
    <dgm:cxn modelId="{BCF8FC3F-64C8-0D45-BE22-0DBCB2029208}" type="presOf" srcId="{4D4C1DEF-B6D8-4156-BE1A-9DE222837031}" destId="{F484E1BD-457B-4783-9947-D02CBC277BC1}" srcOrd="0" destOrd="0" presId="urn:microsoft.com/office/officeart/2005/8/layout/venn1"/>
    <dgm:cxn modelId="{5C41E23D-5D89-41CE-980F-A127D32035BF}" srcId="{4D4C1DEF-B6D8-4156-BE1A-9DE222837031}" destId="{A8653849-0344-4308-B379-D152944D47FB}" srcOrd="3" destOrd="0" parTransId="{9996AD7B-EB05-4B57-839D-B3D0493C0DE2}" sibTransId="{C600995F-4027-40D3-BFDD-5052D779B11E}"/>
    <dgm:cxn modelId="{C519CEA5-0FA9-4346-84DD-2C19EE064058}" type="presOf" srcId="{DABE3375-468C-4445-A081-E460D36A8346}" destId="{D042C8EE-EACC-4146-9844-6670BE733B39}" srcOrd="0" destOrd="0" presId="urn:microsoft.com/office/officeart/2005/8/layout/venn1"/>
    <dgm:cxn modelId="{3C0D67DE-9FCA-7C42-A66C-B002CF9D9941}" type="presParOf" srcId="{F484E1BD-457B-4783-9947-D02CBC277BC1}" destId="{D042C8EE-EACC-4146-9844-6670BE733B39}" srcOrd="0" destOrd="0" presId="urn:microsoft.com/office/officeart/2005/8/layout/venn1"/>
    <dgm:cxn modelId="{6CD0495C-7DA4-9D4C-AFDC-637DA3219B98}" type="presParOf" srcId="{F484E1BD-457B-4783-9947-D02CBC277BC1}" destId="{DCD39726-62AF-4653-B442-C8BCE999165E}" srcOrd="1" destOrd="0" presId="urn:microsoft.com/office/officeart/2005/8/layout/venn1"/>
    <dgm:cxn modelId="{035493B6-E308-0848-A33C-AD5B98A13CA0}" type="presParOf" srcId="{F484E1BD-457B-4783-9947-D02CBC277BC1}" destId="{0E08B725-4DA2-403B-97C0-D41F28405328}" srcOrd="2" destOrd="0" presId="urn:microsoft.com/office/officeart/2005/8/layout/venn1"/>
    <dgm:cxn modelId="{D968F6A3-1C2A-5E41-B6FE-71D842CA5DB5}" type="presParOf" srcId="{F484E1BD-457B-4783-9947-D02CBC277BC1}" destId="{8C796ED0-3A84-4BA5-94A5-7675C6295947}" srcOrd="3" destOrd="0" presId="urn:microsoft.com/office/officeart/2005/8/layout/venn1"/>
    <dgm:cxn modelId="{DDEFA6C7-C2C2-E94C-8CF7-ABBEE75DF10B}" type="presParOf" srcId="{F484E1BD-457B-4783-9947-D02CBC277BC1}" destId="{D39E74E9-6821-493F-8C98-3C6CE333CA82}" srcOrd="4" destOrd="0" presId="urn:microsoft.com/office/officeart/2005/8/layout/venn1"/>
    <dgm:cxn modelId="{EF1A71CD-0CB7-9D4C-8395-D256A4CC207E}" type="presParOf" srcId="{F484E1BD-457B-4783-9947-D02CBC277BC1}" destId="{17A420FB-BCEF-40E5-889C-16BF6DC8661E}" srcOrd="5" destOrd="0" presId="urn:microsoft.com/office/officeart/2005/8/layout/venn1"/>
    <dgm:cxn modelId="{BFC4681A-E982-A443-8DDF-AF3BB65F2140}" type="presParOf" srcId="{F484E1BD-457B-4783-9947-D02CBC277BC1}" destId="{CDF5A84D-CD10-4196-8C6D-D0869BA12223}" srcOrd="6" destOrd="0" presId="urn:microsoft.com/office/officeart/2005/8/layout/venn1"/>
    <dgm:cxn modelId="{3C6D77AE-1EFB-0E44-A714-E4E1B36642A4}" type="presParOf" srcId="{F484E1BD-457B-4783-9947-D02CBC277BC1}" destId="{DF826B4A-50BC-4DBC-9A43-7A6E004C0DFE}" srcOrd="7"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635CF7C-3DE6-4E60-8B86-9BA08CD68743}" type="doc">
      <dgm:prSet loTypeId="urn:microsoft.com/office/officeart/2005/8/layout/default#1" loCatId="list" qsTypeId="urn:microsoft.com/office/officeart/2005/8/quickstyle/simple1" qsCatId="simple" csTypeId="urn:microsoft.com/office/officeart/2005/8/colors/accent1_2" csCatId="accent1" phldr="1"/>
      <dgm:spPr/>
      <dgm:t>
        <a:bodyPr/>
        <a:lstStyle/>
        <a:p>
          <a:endParaRPr lang="en-US"/>
        </a:p>
      </dgm:t>
    </dgm:pt>
    <dgm:pt modelId="{6C88F8EB-B7C2-4212-8853-1B338764D62E}">
      <dgm:prSet phldrT="[Text]"/>
      <dgm:spPr>
        <a:solidFill>
          <a:schemeClr val="accent1">
            <a:lumMod val="50000"/>
          </a:schemeClr>
        </a:solidFill>
      </dgm:spPr>
      <dgm:t>
        <a:bodyPr/>
        <a:lstStyle/>
        <a:p>
          <a:r>
            <a:rPr lang="en-US" dirty="0" smtClean="0"/>
            <a:t>High demand for information</a:t>
          </a:r>
          <a:endParaRPr lang="en-US" dirty="0"/>
        </a:p>
      </dgm:t>
    </dgm:pt>
    <dgm:pt modelId="{B3F37760-C1DA-452C-A0C4-5DBA1566E395}" type="parTrans" cxnId="{B67763D0-E54E-4E99-9946-9E25E439BD95}">
      <dgm:prSet/>
      <dgm:spPr/>
      <dgm:t>
        <a:bodyPr/>
        <a:lstStyle/>
        <a:p>
          <a:endParaRPr lang="en-US"/>
        </a:p>
      </dgm:t>
    </dgm:pt>
    <dgm:pt modelId="{F7264CD9-F7B8-4C32-9A9A-F64B22F3AFB2}" type="sibTrans" cxnId="{B67763D0-E54E-4E99-9946-9E25E439BD95}">
      <dgm:prSet/>
      <dgm:spPr/>
      <dgm:t>
        <a:bodyPr/>
        <a:lstStyle/>
        <a:p>
          <a:endParaRPr lang="en-US"/>
        </a:p>
      </dgm:t>
    </dgm:pt>
    <dgm:pt modelId="{01ED1A73-031E-4924-9526-61B30FC44F01}">
      <dgm:prSet phldrT="[Text]"/>
      <dgm:spPr>
        <a:solidFill>
          <a:schemeClr val="accent6">
            <a:lumMod val="50000"/>
          </a:schemeClr>
        </a:solidFill>
      </dgm:spPr>
      <dgm:t>
        <a:bodyPr/>
        <a:lstStyle/>
        <a:p>
          <a:r>
            <a:rPr lang="en-US" dirty="0" smtClean="0"/>
            <a:t>Urgent time frame</a:t>
          </a:r>
          <a:endParaRPr lang="en-US" dirty="0"/>
        </a:p>
      </dgm:t>
    </dgm:pt>
    <dgm:pt modelId="{FD2BC908-2E92-405F-ACF9-BBC7186889E6}" type="parTrans" cxnId="{D7FA8480-3C08-46B9-ACE7-EE03B9603344}">
      <dgm:prSet/>
      <dgm:spPr/>
      <dgm:t>
        <a:bodyPr/>
        <a:lstStyle/>
        <a:p>
          <a:endParaRPr lang="en-US"/>
        </a:p>
      </dgm:t>
    </dgm:pt>
    <dgm:pt modelId="{B59DF1C9-DCF4-417E-80ED-F64A1FE7FE99}" type="sibTrans" cxnId="{D7FA8480-3C08-46B9-ACE7-EE03B9603344}">
      <dgm:prSet/>
      <dgm:spPr/>
      <dgm:t>
        <a:bodyPr/>
        <a:lstStyle/>
        <a:p>
          <a:endParaRPr lang="en-US"/>
        </a:p>
      </dgm:t>
    </dgm:pt>
    <dgm:pt modelId="{BA883329-3D1F-4CB8-BA05-06C47E42E52E}">
      <dgm:prSet phldrT="[Text]"/>
      <dgm:spPr>
        <a:solidFill>
          <a:schemeClr val="accent1">
            <a:lumMod val="50000"/>
          </a:schemeClr>
        </a:solidFill>
      </dgm:spPr>
      <dgm:t>
        <a:bodyPr/>
        <a:lstStyle/>
        <a:p>
          <a:r>
            <a:rPr lang="en-US" dirty="0" smtClean="0"/>
            <a:t>Requires rapid and effective dissemination</a:t>
          </a:r>
          <a:endParaRPr lang="en-US" dirty="0"/>
        </a:p>
      </dgm:t>
    </dgm:pt>
    <dgm:pt modelId="{93D9E9E7-F133-47A2-BECB-E215382F1627}" type="parTrans" cxnId="{1F51A569-79A0-4AD6-B702-4853175914DA}">
      <dgm:prSet/>
      <dgm:spPr/>
      <dgm:t>
        <a:bodyPr/>
        <a:lstStyle/>
        <a:p>
          <a:endParaRPr lang="en-US"/>
        </a:p>
      </dgm:t>
    </dgm:pt>
    <dgm:pt modelId="{E93728D4-0615-4E2F-B76C-B7ABD1007566}" type="sibTrans" cxnId="{1F51A569-79A0-4AD6-B702-4853175914DA}">
      <dgm:prSet/>
      <dgm:spPr/>
      <dgm:t>
        <a:bodyPr/>
        <a:lstStyle/>
        <a:p>
          <a:endParaRPr lang="en-US"/>
        </a:p>
      </dgm:t>
    </dgm:pt>
    <dgm:pt modelId="{5F3EADBA-8BAB-41AB-B48F-185FDCE53559}">
      <dgm:prSet phldrT="[Text]"/>
      <dgm:spPr>
        <a:solidFill>
          <a:schemeClr val="accent1">
            <a:lumMod val="50000"/>
          </a:schemeClr>
        </a:solidFill>
      </dgm:spPr>
      <dgm:t>
        <a:bodyPr/>
        <a:lstStyle/>
        <a:p>
          <a:r>
            <a:rPr lang="en-US" dirty="0" smtClean="0"/>
            <a:t>Use preferred channels of key audiences</a:t>
          </a:r>
          <a:endParaRPr lang="en-US" dirty="0"/>
        </a:p>
      </dgm:t>
    </dgm:pt>
    <dgm:pt modelId="{DC6C7EE3-2173-43D0-B441-85453D2401DF}" type="parTrans" cxnId="{05159BF0-4C72-440C-99C4-A651427F2B61}">
      <dgm:prSet/>
      <dgm:spPr/>
      <dgm:t>
        <a:bodyPr/>
        <a:lstStyle/>
        <a:p>
          <a:endParaRPr lang="en-US"/>
        </a:p>
      </dgm:t>
    </dgm:pt>
    <dgm:pt modelId="{DA6661E1-F6B2-438E-AD05-8C6A9A656C66}" type="sibTrans" cxnId="{05159BF0-4C72-440C-99C4-A651427F2B61}">
      <dgm:prSet/>
      <dgm:spPr/>
      <dgm:t>
        <a:bodyPr/>
        <a:lstStyle/>
        <a:p>
          <a:endParaRPr lang="en-US"/>
        </a:p>
      </dgm:t>
    </dgm:pt>
    <dgm:pt modelId="{A953A4AA-E3A9-4388-96EA-65A1FDA2055D}">
      <dgm:prSet phldrT="[Text]"/>
      <dgm:spPr>
        <a:solidFill>
          <a:schemeClr val="accent6">
            <a:lumMod val="50000"/>
          </a:schemeClr>
        </a:solidFill>
      </dgm:spPr>
      <dgm:t>
        <a:bodyPr/>
        <a:lstStyle/>
        <a:p>
          <a:r>
            <a:rPr lang="en-US" dirty="0" smtClean="0"/>
            <a:t>Existing information sharing networks</a:t>
          </a:r>
          <a:endParaRPr lang="en-US" dirty="0"/>
        </a:p>
      </dgm:t>
    </dgm:pt>
    <dgm:pt modelId="{DC392E5D-7055-4B16-BFBA-9EE7ED6929E6}" type="parTrans" cxnId="{DD972C34-3E05-4C53-977E-84D60619B34C}">
      <dgm:prSet/>
      <dgm:spPr/>
      <dgm:t>
        <a:bodyPr/>
        <a:lstStyle/>
        <a:p>
          <a:endParaRPr lang="en-US"/>
        </a:p>
      </dgm:t>
    </dgm:pt>
    <dgm:pt modelId="{DE86E012-6BE3-410A-B423-F0198BDC93AC}" type="sibTrans" cxnId="{DD972C34-3E05-4C53-977E-84D60619B34C}">
      <dgm:prSet/>
      <dgm:spPr/>
      <dgm:t>
        <a:bodyPr/>
        <a:lstStyle/>
        <a:p>
          <a:endParaRPr lang="en-US"/>
        </a:p>
      </dgm:t>
    </dgm:pt>
    <dgm:pt modelId="{296EBE64-A230-4740-8FC6-7E0253364E73}">
      <dgm:prSet phldrT="[Text]"/>
      <dgm:spPr>
        <a:solidFill>
          <a:srgbClr val="C00000"/>
        </a:solidFill>
      </dgm:spPr>
      <dgm:t>
        <a:bodyPr/>
        <a:lstStyle/>
        <a:p>
          <a:r>
            <a:rPr lang="en-US" dirty="0" err="1" smtClean="0"/>
            <a:t>Rumours</a:t>
          </a:r>
          <a:endParaRPr lang="en-US" dirty="0"/>
        </a:p>
      </dgm:t>
    </dgm:pt>
    <dgm:pt modelId="{04DDF1E5-ECFD-442B-A485-C8B8DBD7C2AD}" type="parTrans" cxnId="{D171198B-5E24-45A7-9DBF-9F71E99DB437}">
      <dgm:prSet/>
      <dgm:spPr/>
      <dgm:t>
        <a:bodyPr/>
        <a:lstStyle/>
        <a:p>
          <a:endParaRPr lang="en-US"/>
        </a:p>
      </dgm:t>
    </dgm:pt>
    <dgm:pt modelId="{996F9136-1293-4CCF-9346-E628D6797926}" type="sibTrans" cxnId="{D171198B-5E24-45A7-9DBF-9F71E99DB437}">
      <dgm:prSet/>
      <dgm:spPr/>
      <dgm:t>
        <a:bodyPr/>
        <a:lstStyle/>
        <a:p>
          <a:endParaRPr lang="en-US"/>
        </a:p>
      </dgm:t>
    </dgm:pt>
    <dgm:pt modelId="{FAD82289-5186-4C07-AB91-88DDC5FD78D9}">
      <dgm:prSet phldrT="[Text]"/>
      <dgm:spPr>
        <a:solidFill>
          <a:srgbClr val="C00000"/>
        </a:solidFill>
      </dgm:spPr>
      <dgm:t>
        <a:bodyPr/>
        <a:lstStyle/>
        <a:p>
          <a:r>
            <a:rPr lang="en-US" dirty="0" smtClean="0"/>
            <a:t>Misinformation</a:t>
          </a:r>
          <a:endParaRPr lang="en-US" dirty="0"/>
        </a:p>
      </dgm:t>
    </dgm:pt>
    <dgm:pt modelId="{2C722A8B-B1B1-44DD-BA4F-26D8466EF40F}" type="parTrans" cxnId="{1098444F-02D0-41A3-8C32-4698E429CF70}">
      <dgm:prSet/>
      <dgm:spPr/>
      <dgm:t>
        <a:bodyPr/>
        <a:lstStyle/>
        <a:p>
          <a:endParaRPr lang="en-US"/>
        </a:p>
      </dgm:t>
    </dgm:pt>
    <dgm:pt modelId="{54ACFD6B-7388-4746-9332-15F89C00CF83}" type="sibTrans" cxnId="{1098444F-02D0-41A3-8C32-4698E429CF70}">
      <dgm:prSet/>
      <dgm:spPr/>
      <dgm:t>
        <a:bodyPr/>
        <a:lstStyle/>
        <a:p>
          <a:endParaRPr lang="en-US"/>
        </a:p>
      </dgm:t>
    </dgm:pt>
    <dgm:pt modelId="{DC69F04D-D860-4616-AF8B-91E2F7ADA58B}" type="pres">
      <dgm:prSet presAssocID="{D635CF7C-3DE6-4E60-8B86-9BA08CD68743}" presName="diagram" presStyleCnt="0">
        <dgm:presLayoutVars>
          <dgm:dir/>
          <dgm:resizeHandles val="exact"/>
        </dgm:presLayoutVars>
      </dgm:prSet>
      <dgm:spPr/>
      <dgm:t>
        <a:bodyPr/>
        <a:lstStyle/>
        <a:p>
          <a:endParaRPr lang="en-US"/>
        </a:p>
      </dgm:t>
    </dgm:pt>
    <dgm:pt modelId="{89B1B1F7-E0D8-4BFA-A52D-72B627EF18EE}" type="pres">
      <dgm:prSet presAssocID="{6C88F8EB-B7C2-4212-8853-1B338764D62E}" presName="node" presStyleLbl="node1" presStyleIdx="0" presStyleCnt="7" custLinFactNeighborX="402" custLinFactNeighborY="-45803">
        <dgm:presLayoutVars>
          <dgm:bulletEnabled val="1"/>
        </dgm:presLayoutVars>
      </dgm:prSet>
      <dgm:spPr/>
      <dgm:t>
        <a:bodyPr/>
        <a:lstStyle/>
        <a:p>
          <a:endParaRPr lang="en-US"/>
        </a:p>
      </dgm:t>
    </dgm:pt>
    <dgm:pt modelId="{46866C79-011B-49C9-A6CA-FCD1F2C57AA6}" type="pres">
      <dgm:prSet presAssocID="{F7264CD9-F7B8-4C32-9A9A-F64B22F3AFB2}" presName="sibTrans" presStyleCnt="0"/>
      <dgm:spPr/>
    </dgm:pt>
    <dgm:pt modelId="{9256733D-6F1C-40E3-87C0-A771FC4B65C8}" type="pres">
      <dgm:prSet presAssocID="{01ED1A73-031E-4924-9526-61B30FC44F01}" presName="node" presStyleLbl="node1" presStyleIdx="1" presStyleCnt="7" custLinFactNeighborX="-3199" custLinFactNeighborY="-41136">
        <dgm:presLayoutVars>
          <dgm:bulletEnabled val="1"/>
        </dgm:presLayoutVars>
      </dgm:prSet>
      <dgm:spPr/>
      <dgm:t>
        <a:bodyPr/>
        <a:lstStyle/>
        <a:p>
          <a:endParaRPr lang="en-US"/>
        </a:p>
      </dgm:t>
    </dgm:pt>
    <dgm:pt modelId="{134F846C-6B12-4A93-9920-E180D8221932}" type="pres">
      <dgm:prSet presAssocID="{B59DF1C9-DCF4-417E-80ED-F64A1FE7FE99}" presName="sibTrans" presStyleCnt="0"/>
      <dgm:spPr/>
    </dgm:pt>
    <dgm:pt modelId="{A120D170-677E-401E-8BA9-E299CD5878DA}" type="pres">
      <dgm:prSet presAssocID="{BA883329-3D1F-4CB8-BA05-06C47E42E52E}" presName="node" presStyleLbl="node1" presStyleIdx="2" presStyleCnt="7" custLinFactNeighborX="-7037" custLinFactNeighborY="-41136">
        <dgm:presLayoutVars>
          <dgm:bulletEnabled val="1"/>
        </dgm:presLayoutVars>
      </dgm:prSet>
      <dgm:spPr/>
      <dgm:t>
        <a:bodyPr/>
        <a:lstStyle/>
        <a:p>
          <a:endParaRPr lang="en-US"/>
        </a:p>
      </dgm:t>
    </dgm:pt>
    <dgm:pt modelId="{2703DF32-679A-42F8-A23C-4A4C0D5D60F7}" type="pres">
      <dgm:prSet presAssocID="{E93728D4-0615-4E2F-B76C-B7ABD1007566}" presName="sibTrans" presStyleCnt="0"/>
      <dgm:spPr/>
    </dgm:pt>
    <dgm:pt modelId="{FCD80387-3C6A-40C4-AC9A-2543FC3499D8}" type="pres">
      <dgm:prSet presAssocID="{5F3EADBA-8BAB-41AB-B48F-185FDCE53559}" presName="node" presStyleLbl="node1" presStyleIdx="3" presStyleCnt="7" custLinFactNeighborX="398" custLinFactNeighborY="-6089">
        <dgm:presLayoutVars>
          <dgm:bulletEnabled val="1"/>
        </dgm:presLayoutVars>
      </dgm:prSet>
      <dgm:spPr/>
      <dgm:t>
        <a:bodyPr/>
        <a:lstStyle/>
        <a:p>
          <a:endParaRPr lang="en-US"/>
        </a:p>
      </dgm:t>
    </dgm:pt>
    <dgm:pt modelId="{5ED6AED4-87D4-4F90-BA9E-3E7FA64D5264}" type="pres">
      <dgm:prSet presAssocID="{DA6661E1-F6B2-438E-AD05-8C6A9A656C66}" presName="sibTrans" presStyleCnt="0"/>
      <dgm:spPr/>
    </dgm:pt>
    <dgm:pt modelId="{05B2E317-1428-49C1-A66E-66F1109CFCA9}" type="pres">
      <dgm:prSet presAssocID="{A953A4AA-E3A9-4388-96EA-65A1FDA2055D}" presName="node" presStyleLbl="node1" presStyleIdx="4" presStyleCnt="7" custLinFactNeighborX="-1384" custLinFactNeighborY="-6089">
        <dgm:presLayoutVars>
          <dgm:bulletEnabled val="1"/>
        </dgm:presLayoutVars>
      </dgm:prSet>
      <dgm:spPr/>
      <dgm:t>
        <a:bodyPr/>
        <a:lstStyle/>
        <a:p>
          <a:endParaRPr lang="en-US"/>
        </a:p>
      </dgm:t>
    </dgm:pt>
    <dgm:pt modelId="{B78B1D48-D980-4512-85B3-DF50B5516B56}" type="pres">
      <dgm:prSet presAssocID="{DE86E012-6BE3-410A-B423-F0198BDC93AC}" presName="sibTrans" presStyleCnt="0"/>
      <dgm:spPr/>
    </dgm:pt>
    <dgm:pt modelId="{45F96211-84CD-4FF3-8F15-80042CA6CE6A}" type="pres">
      <dgm:prSet presAssocID="{296EBE64-A230-4740-8FC6-7E0253364E73}" presName="node" presStyleLbl="node1" presStyleIdx="5" presStyleCnt="7" custLinFactY="11026" custLinFactNeighborX="-54645" custLinFactNeighborY="100000">
        <dgm:presLayoutVars>
          <dgm:bulletEnabled val="1"/>
        </dgm:presLayoutVars>
      </dgm:prSet>
      <dgm:spPr/>
      <dgm:t>
        <a:bodyPr/>
        <a:lstStyle/>
        <a:p>
          <a:endParaRPr lang="en-US"/>
        </a:p>
      </dgm:t>
    </dgm:pt>
    <dgm:pt modelId="{009E610F-F1D0-46F2-812D-05BE925B8C5F}" type="pres">
      <dgm:prSet presAssocID="{996F9136-1293-4CCF-9346-E628D6797926}" presName="sibTrans" presStyleCnt="0"/>
      <dgm:spPr/>
    </dgm:pt>
    <dgm:pt modelId="{B58FF183-707A-4AD7-9726-E37B6E300F3A}" type="pres">
      <dgm:prSet presAssocID="{FAD82289-5186-4C07-AB91-88DDC5FD78D9}" presName="node" presStyleLbl="node1" presStyleIdx="6" presStyleCnt="7" custLinFactNeighborX="-53150" custLinFactNeighborY="-6325">
        <dgm:presLayoutVars>
          <dgm:bulletEnabled val="1"/>
        </dgm:presLayoutVars>
      </dgm:prSet>
      <dgm:spPr/>
      <dgm:t>
        <a:bodyPr/>
        <a:lstStyle/>
        <a:p>
          <a:endParaRPr lang="en-US"/>
        </a:p>
      </dgm:t>
    </dgm:pt>
  </dgm:ptLst>
  <dgm:cxnLst>
    <dgm:cxn modelId="{75DBCDB8-E407-5340-B973-4A3BB7C952A9}" type="presOf" srcId="{BA883329-3D1F-4CB8-BA05-06C47E42E52E}" destId="{A120D170-677E-401E-8BA9-E299CD5878DA}" srcOrd="0" destOrd="0" presId="urn:microsoft.com/office/officeart/2005/8/layout/default#1"/>
    <dgm:cxn modelId="{287719C2-0D6D-7142-A2C0-47517CDB2086}" type="presOf" srcId="{01ED1A73-031E-4924-9526-61B30FC44F01}" destId="{9256733D-6F1C-40E3-87C0-A771FC4B65C8}" srcOrd="0" destOrd="0" presId="urn:microsoft.com/office/officeart/2005/8/layout/default#1"/>
    <dgm:cxn modelId="{1098444F-02D0-41A3-8C32-4698E429CF70}" srcId="{D635CF7C-3DE6-4E60-8B86-9BA08CD68743}" destId="{FAD82289-5186-4C07-AB91-88DDC5FD78D9}" srcOrd="6" destOrd="0" parTransId="{2C722A8B-B1B1-44DD-BA4F-26D8466EF40F}" sibTransId="{54ACFD6B-7388-4746-9332-15F89C00CF83}"/>
    <dgm:cxn modelId="{3012AC41-35EF-A84D-A288-B0B0C443C3A8}" type="presOf" srcId="{296EBE64-A230-4740-8FC6-7E0253364E73}" destId="{45F96211-84CD-4FF3-8F15-80042CA6CE6A}" srcOrd="0" destOrd="0" presId="urn:microsoft.com/office/officeart/2005/8/layout/default#1"/>
    <dgm:cxn modelId="{4A788BE7-081C-6C4B-9829-B71D4228F930}" type="presOf" srcId="{6C88F8EB-B7C2-4212-8853-1B338764D62E}" destId="{89B1B1F7-E0D8-4BFA-A52D-72B627EF18EE}" srcOrd="0" destOrd="0" presId="urn:microsoft.com/office/officeart/2005/8/layout/default#1"/>
    <dgm:cxn modelId="{D171198B-5E24-45A7-9DBF-9F71E99DB437}" srcId="{D635CF7C-3DE6-4E60-8B86-9BA08CD68743}" destId="{296EBE64-A230-4740-8FC6-7E0253364E73}" srcOrd="5" destOrd="0" parTransId="{04DDF1E5-ECFD-442B-A485-C8B8DBD7C2AD}" sibTransId="{996F9136-1293-4CCF-9346-E628D6797926}"/>
    <dgm:cxn modelId="{1F51A569-79A0-4AD6-B702-4853175914DA}" srcId="{D635CF7C-3DE6-4E60-8B86-9BA08CD68743}" destId="{BA883329-3D1F-4CB8-BA05-06C47E42E52E}" srcOrd="2" destOrd="0" parTransId="{93D9E9E7-F133-47A2-BECB-E215382F1627}" sibTransId="{E93728D4-0615-4E2F-B76C-B7ABD1007566}"/>
    <dgm:cxn modelId="{FE85CA40-66FD-0B45-BF7A-F3D1316320AD}" type="presOf" srcId="{D635CF7C-3DE6-4E60-8B86-9BA08CD68743}" destId="{DC69F04D-D860-4616-AF8B-91E2F7ADA58B}" srcOrd="0" destOrd="0" presId="urn:microsoft.com/office/officeart/2005/8/layout/default#1"/>
    <dgm:cxn modelId="{DD972C34-3E05-4C53-977E-84D60619B34C}" srcId="{D635CF7C-3DE6-4E60-8B86-9BA08CD68743}" destId="{A953A4AA-E3A9-4388-96EA-65A1FDA2055D}" srcOrd="4" destOrd="0" parTransId="{DC392E5D-7055-4B16-BFBA-9EE7ED6929E6}" sibTransId="{DE86E012-6BE3-410A-B423-F0198BDC93AC}"/>
    <dgm:cxn modelId="{05159BF0-4C72-440C-99C4-A651427F2B61}" srcId="{D635CF7C-3DE6-4E60-8B86-9BA08CD68743}" destId="{5F3EADBA-8BAB-41AB-B48F-185FDCE53559}" srcOrd="3" destOrd="0" parTransId="{DC6C7EE3-2173-43D0-B441-85453D2401DF}" sibTransId="{DA6661E1-F6B2-438E-AD05-8C6A9A656C66}"/>
    <dgm:cxn modelId="{D3CB7443-D505-0A4C-9E7D-4A611BF4231F}" type="presOf" srcId="{FAD82289-5186-4C07-AB91-88DDC5FD78D9}" destId="{B58FF183-707A-4AD7-9726-E37B6E300F3A}" srcOrd="0" destOrd="0" presId="urn:microsoft.com/office/officeart/2005/8/layout/default#1"/>
    <dgm:cxn modelId="{20663775-E4CC-274D-BED5-062620C32C6A}" type="presOf" srcId="{A953A4AA-E3A9-4388-96EA-65A1FDA2055D}" destId="{05B2E317-1428-49C1-A66E-66F1109CFCA9}" srcOrd="0" destOrd="0" presId="urn:microsoft.com/office/officeart/2005/8/layout/default#1"/>
    <dgm:cxn modelId="{B67763D0-E54E-4E99-9946-9E25E439BD95}" srcId="{D635CF7C-3DE6-4E60-8B86-9BA08CD68743}" destId="{6C88F8EB-B7C2-4212-8853-1B338764D62E}" srcOrd="0" destOrd="0" parTransId="{B3F37760-C1DA-452C-A0C4-5DBA1566E395}" sibTransId="{F7264CD9-F7B8-4C32-9A9A-F64B22F3AFB2}"/>
    <dgm:cxn modelId="{0EEA7764-B3B3-7C43-B6AE-726CF48161CF}" type="presOf" srcId="{5F3EADBA-8BAB-41AB-B48F-185FDCE53559}" destId="{FCD80387-3C6A-40C4-AC9A-2543FC3499D8}" srcOrd="0" destOrd="0" presId="urn:microsoft.com/office/officeart/2005/8/layout/default#1"/>
    <dgm:cxn modelId="{D7FA8480-3C08-46B9-ACE7-EE03B9603344}" srcId="{D635CF7C-3DE6-4E60-8B86-9BA08CD68743}" destId="{01ED1A73-031E-4924-9526-61B30FC44F01}" srcOrd="1" destOrd="0" parTransId="{FD2BC908-2E92-405F-ACF9-BBC7186889E6}" sibTransId="{B59DF1C9-DCF4-417E-80ED-F64A1FE7FE99}"/>
    <dgm:cxn modelId="{E355502C-052D-6047-873D-537A4445ADD8}" type="presParOf" srcId="{DC69F04D-D860-4616-AF8B-91E2F7ADA58B}" destId="{89B1B1F7-E0D8-4BFA-A52D-72B627EF18EE}" srcOrd="0" destOrd="0" presId="urn:microsoft.com/office/officeart/2005/8/layout/default#1"/>
    <dgm:cxn modelId="{C4D1081E-1BE6-A24A-84BC-142AF86F14AD}" type="presParOf" srcId="{DC69F04D-D860-4616-AF8B-91E2F7ADA58B}" destId="{46866C79-011B-49C9-A6CA-FCD1F2C57AA6}" srcOrd="1" destOrd="0" presId="urn:microsoft.com/office/officeart/2005/8/layout/default#1"/>
    <dgm:cxn modelId="{223015D2-4E9C-BE49-8A92-5E9A7B12EC64}" type="presParOf" srcId="{DC69F04D-D860-4616-AF8B-91E2F7ADA58B}" destId="{9256733D-6F1C-40E3-87C0-A771FC4B65C8}" srcOrd="2" destOrd="0" presId="urn:microsoft.com/office/officeart/2005/8/layout/default#1"/>
    <dgm:cxn modelId="{72BEADEB-8D0C-024E-8ECB-C03EE49E3CF8}" type="presParOf" srcId="{DC69F04D-D860-4616-AF8B-91E2F7ADA58B}" destId="{134F846C-6B12-4A93-9920-E180D8221932}" srcOrd="3" destOrd="0" presId="urn:microsoft.com/office/officeart/2005/8/layout/default#1"/>
    <dgm:cxn modelId="{10ACD1A4-1D9D-AD40-AA13-9B086712753B}" type="presParOf" srcId="{DC69F04D-D860-4616-AF8B-91E2F7ADA58B}" destId="{A120D170-677E-401E-8BA9-E299CD5878DA}" srcOrd="4" destOrd="0" presId="urn:microsoft.com/office/officeart/2005/8/layout/default#1"/>
    <dgm:cxn modelId="{22E52702-E9EE-5145-8073-BFFDB5065251}" type="presParOf" srcId="{DC69F04D-D860-4616-AF8B-91E2F7ADA58B}" destId="{2703DF32-679A-42F8-A23C-4A4C0D5D60F7}" srcOrd="5" destOrd="0" presId="urn:microsoft.com/office/officeart/2005/8/layout/default#1"/>
    <dgm:cxn modelId="{7F7CD9FD-DF55-FA42-9B31-EA5DFFEFB1CE}" type="presParOf" srcId="{DC69F04D-D860-4616-AF8B-91E2F7ADA58B}" destId="{FCD80387-3C6A-40C4-AC9A-2543FC3499D8}" srcOrd="6" destOrd="0" presId="urn:microsoft.com/office/officeart/2005/8/layout/default#1"/>
    <dgm:cxn modelId="{ADDD43D9-90D3-C440-85D6-C74CC950194F}" type="presParOf" srcId="{DC69F04D-D860-4616-AF8B-91E2F7ADA58B}" destId="{5ED6AED4-87D4-4F90-BA9E-3E7FA64D5264}" srcOrd="7" destOrd="0" presId="urn:microsoft.com/office/officeart/2005/8/layout/default#1"/>
    <dgm:cxn modelId="{190CF5FB-8A3E-554D-B381-C77A6DE23D5F}" type="presParOf" srcId="{DC69F04D-D860-4616-AF8B-91E2F7ADA58B}" destId="{05B2E317-1428-49C1-A66E-66F1109CFCA9}" srcOrd="8" destOrd="0" presId="urn:microsoft.com/office/officeart/2005/8/layout/default#1"/>
    <dgm:cxn modelId="{DAB3122D-0A35-7546-B416-8051F02D3E0F}" type="presParOf" srcId="{DC69F04D-D860-4616-AF8B-91E2F7ADA58B}" destId="{B78B1D48-D980-4512-85B3-DF50B5516B56}" srcOrd="9" destOrd="0" presId="urn:microsoft.com/office/officeart/2005/8/layout/default#1"/>
    <dgm:cxn modelId="{DD7679E5-F6DB-5D4B-BDAF-A80055D9F696}" type="presParOf" srcId="{DC69F04D-D860-4616-AF8B-91E2F7ADA58B}" destId="{45F96211-84CD-4FF3-8F15-80042CA6CE6A}" srcOrd="10" destOrd="0" presId="urn:microsoft.com/office/officeart/2005/8/layout/default#1"/>
    <dgm:cxn modelId="{6EF924A4-7A24-824D-812D-DAF79B4CA5D5}" type="presParOf" srcId="{DC69F04D-D860-4616-AF8B-91E2F7ADA58B}" destId="{009E610F-F1D0-46F2-812D-05BE925B8C5F}" srcOrd="11" destOrd="0" presId="urn:microsoft.com/office/officeart/2005/8/layout/default#1"/>
    <dgm:cxn modelId="{A5576FC2-8AC2-D64F-B8CB-23E73204C303}" type="presParOf" srcId="{DC69F04D-D860-4616-AF8B-91E2F7ADA58B}" destId="{B58FF183-707A-4AD7-9726-E37B6E300F3A}" srcOrd="12" destOrd="0" presId="urn:microsoft.com/office/officeart/2005/8/layout/defaul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42C8EE-EACC-4146-9844-6670BE733B39}">
      <dsp:nvSpPr>
        <dsp:cNvPr id="0" name=""/>
        <dsp:cNvSpPr/>
      </dsp:nvSpPr>
      <dsp:spPr>
        <a:xfrm>
          <a:off x="2854452" y="41147"/>
          <a:ext cx="2139696" cy="2139696"/>
        </a:xfrm>
        <a:prstGeom prst="ellipse">
          <a:avLst/>
        </a:prstGeom>
        <a:solidFill>
          <a:srgbClr val="CCEC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en-US" sz="2000" b="1" kern="1200" dirty="0" smtClean="0">
              <a:solidFill>
                <a:srgbClr val="0070C0"/>
              </a:solidFill>
            </a:rPr>
            <a:t>Expertise</a:t>
          </a:r>
          <a:endParaRPr lang="en-US" sz="2000" b="1" kern="1200" dirty="0">
            <a:solidFill>
              <a:srgbClr val="0070C0"/>
            </a:solidFill>
          </a:endParaRPr>
        </a:p>
      </dsp:txBody>
      <dsp:txXfrm>
        <a:off x="3101340" y="329183"/>
        <a:ext cx="1645920" cy="678942"/>
      </dsp:txXfrm>
    </dsp:sp>
    <dsp:sp modelId="{0E08B725-4DA2-403B-97C0-D41F28405328}">
      <dsp:nvSpPr>
        <dsp:cNvPr id="0" name=""/>
        <dsp:cNvSpPr/>
      </dsp:nvSpPr>
      <dsp:spPr>
        <a:xfrm>
          <a:off x="3800856" y="987551"/>
          <a:ext cx="2139696" cy="2139696"/>
        </a:xfrm>
        <a:prstGeom prst="ellipse">
          <a:avLst/>
        </a:prstGeom>
        <a:solidFill>
          <a:srgbClr val="92D050">
            <a:alpha val="50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en-US" sz="1600" b="1" kern="1200" dirty="0" smtClean="0">
              <a:solidFill>
                <a:srgbClr val="002060"/>
              </a:solidFill>
            </a:rPr>
            <a:t>Good </a:t>
          </a:r>
          <a:r>
            <a:rPr lang="en-US" sz="1400" b="1" kern="1200" dirty="0" smtClean="0">
              <a:solidFill>
                <a:srgbClr val="002060"/>
              </a:solidFill>
            </a:rPr>
            <a:t>character</a:t>
          </a:r>
          <a:endParaRPr lang="en-US" sz="1600" b="1" kern="1200" dirty="0">
            <a:solidFill>
              <a:srgbClr val="002060"/>
            </a:solidFill>
          </a:endParaRPr>
        </a:p>
      </dsp:txBody>
      <dsp:txXfrm>
        <a:off x="4953000" y="1234440"/>
        <a:ext cx="822960" cy="1645920"/>
      </dsp:txXfrm>
    </dsp:sp>
    <dsp:sp modelId="{D39E74E9-6821-493F-8C98-3C6CE333CA82}">
      <dsp:nvSpPr>
        <dsp:cNvPr id="0" name=""/>
        <dsp:cNvSpPr/>
      </dsp:nvSpPr>
      <dsp:spPr>
        <a:xfrm>
          <a:off x="2854452" y="1933956"/>
          <a:ext cx="2139696" cy="2139696"/>
        </a:xfrm>
        <a:prstGeom prst="ellipse">
          <a:avLst/>
        </a:prstGeom>
        <a:solidFill>
          <a:schemeClr val="accent2">
            <a:lumMod val="60000"/>
            <a:lumOff val="40000"/>
            <a:alpha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en-US" sz="2000" b="1" kern="1200" dirty="0" smtClean="0">
              <a:solidFill>
                <a:srgbClr val="C00000"/>
              </a:solidFill>
            </a:rPr>
            <a:t>Identification</a:t>
          </a:r>
          <a:endParaRPr lang="en-US" sz="2000" b="1" kern="1200" dirty="0">
            <a:solidFill>
              <a:srgbClr val="C00000"/>
            </a:solidFill>
          </a:endParaRPr>
        </a:p>
      </dsp:txBody>
      <dsp:txXfrm>
        <a:off x="3101340" y="3106674"/>
        <a:ext cx="1645920" cy="678942"/>
      </dsp:txXfrm>
    </dsp:sp>
    <dsp:sp modelId="{CDF5A84D-CD10-4196-8C6D-D0869BA12223}">
      <dsp:nvSpPr>
        <dsp:cNvPr id="0" name=""/>
        <dsp:cNvSpPr/>
      </dsp:nvSpPr>
      <dsp:spPr>
        <a:xfrm>
          <a:off x="1908048" y="987551"/>
          <a:ext cx="2139696" cy="2139696"/>
        </a:xfrm>
        <a:prstGeom prst="ellipse">
          <a:avLst/>
        </a:prstGeom>
        <a:solidFill>
          <a:srgbClr val="CC99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en-US" sz="2000" b="1" kern="1200" dirty="0" smtClean="0">
              <a:solidFill>
                <a:srgbClr val="7030A0"/>
              </a:solidFill>
            </a:rPr>
            <a:t>Good will </a:t>
          </a:r>
          <a:endParaRPr lang="en-US" sz="2000" b="1" kern="1200" dirty="0">
            <a:solidFill>
              <a:srgbClr val="7030A0"/>
            </a:solidFill>
          </a:endParaRPr>
        </a:p>
      </dsp:txBody>
      <dsp:txXfrm>
        <a:off x="2072640" y="1234440"/>
        <a:ext cx="822960" cy="16459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0D09F9B-43D5-477B-B027-E7CF758D9120}" type="datetimeFigureOut">
              <a:rPr lang="en-GB" smtClean="0"/>
              <a:t>15/12/2014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003C1D-A3BD-442B-A928-A2702CD40E4F}" type="slidenum">
              <a:rPr lang="en-GB" smtClean="0"/>
              <a:t>‹#›</a:t>
            </a:fld>
            <a:endParaRPr lang="en-GB"/>
          </a:p>
        </p:txBody>
      </p:sp>
    </p:spTree>
    <p:extLst>
      <p:ext uri="{BB962C8B-B14F-4D97-AF65-F5344CB8AC3E}">
        <p14:creationId xmlns:p14="http://schemas.microsoft.com/office/powerpoint/2010/main" val="2232216714"/>
      </p:ext>
    </p:extLst>
  </p:cSld>
  <p:clrMap bg1="lt1" tx1="dk1" bg2="lt2" tx2="dk2" accent1="accent1" accent2="accent2" accent3="accent3" accent4="accent4" accent5="accent5" accent6="accent6" hlink="hlink" folHlink="folHlink"/>
  <p:notesStyle>
    <a:lvl1pPr marL="0" algn="l" defTabSz="914239" rtl="0" eaLnBrk="1" latinLnBrk="0" hangingPunct="1">
      <a:defRPr sz="1200" kern="1200">
        <a:solidFill>
          <a:schemeClr val="tx1"/>
        </a:solidFill>
        <a:latin typeface="+mn-lt"/>
        <a:ea typeface="+mn-ea"/>
        <a:cs typeface="+mn-cs"/>
      </a:defRPr>
    </a:lvl1pPr>
    <a:lvl2pPr marL="457119" algn="l" defTabSz="914239" rtl="0" eaLnBrk="1" latinLnBrk="0" hangingPunct="1">
      <a:defRPr sz="1200" kern="1200">
        <a:solidFill>
          <a:schemeClr val="tx1"/>
        </a:solidFill>
        <a:latin typeface="+mn-lt"/>
        <a:ea typeface="+mn-ea"/>
        <a:cs typeface="+mn-cs"/>
      </a:defRPr>
    </a:lvl2pPr>
    <a:lvl3pPr marL="914239" algn="l" defTabSz="914239" rtl="0" eaLnBrk="1" latinLnBrk="0" hangingPunct="1">
      <a:defRPr sz="1200" kern="1200">
        <a:solidFill>
          <a:schemeClr val="tx1"/>
        </a:solidFill>
        <a:latin typeface="+mn-lt"/>
        <a:ea typeface="+mn-ea"/>
        <a:cs typeface="+mn-cs"/>
      </a:defRPr>
    </a:lvl3pPr>
    <a:lvl4pPr marL="1371358" algn="l" defTabSz="914239" rtl="0" eaLnBrk="1" latinLnBrk="0" hangingPunct="1">
      <a:defRPr sz="1200" kern="1200">
        <a:solidFill>
          <a:schemeClr val="tx1"/>
        </a:solidFill>
        <a:latin typeface="+mn-lt"/>
        <a:ea typeface="+mn-ea"/>
        <a:cs typeface="+mn-cs"/>
      </a:defRPr>
    </a:lvl4pPr>
    <a:lvl5pPr marL="1828477" algn="l" defTabSz="914239" rtl="0" eaLnBrk="1" latinLnBrk="0" hangingPunct="1">
      <a:defRPr sz="1200" kern="1200">
        <a:solidFill>
          <a:schemeClr val="tx1"/>
        </a:solidFill>
        <a:latin typeface="+mn-lt"/>
        <a:ea typeface="+mn-ea"/>
        <a:cs typeface="+mn-cs"/>
      </a:defRPr>
    </a:lvl5pPr>
    <a:lvl6pPr marL="2285596" algn="l" defTabSz="914239" rtl="0" eaLnBrk="1" latinLnBrk="0" hangingPunct="1">
      <a:defRPr sz="1200" kern="1200">
        <a:solidFill>
          <a:schemeClr val="tx1"/>
        </a:solidFill>
        <a:latin typeface="+mn-lt"/>
        <a:ea typeface="+mn-ea"/>
        <a:cs typeface="+mn-cs"/>
      </a:defRPr>
    </a:lvl6pPr>
    <a:lvl7pPr marL="2742716" algn="l" defTabSz="914239" rtl="0" eaLnBrk="1" latinLnBrk="0" hangingPunct="1">
      <a:defRPr sz="1200" kern="1200">
        <a:solidFill>
          <a:schemeClr val="tx1"/>
        </a:solidFill>
        <a:latin typeface="+mn-lt"/>
        <a:ea typeface="+mn-ea"/>
        <a:cs typeface="+mn-cs"/>
      </a:defRPr>
    </a:lvl7pPr>
    <a:lvl8pPr marL="3199835" algn="l" defTabSz="914239" rtl="0" eaLnBrk="1" latinLnBrk="0" hangingPunct="1">
      <a:defRPr sz="1200" kern="1200">
        <a:solidFill>
          <a:schemeClr val="tx1"/>
        </a:solidFill>
        <a:latin typeface="+mn-lt"/>
        <a:ea typeface="+mn-ea"/>
        <a:cs typeface="+mn-cs"/>
      </a:defRPr>
    </a:lvl8pPr>
    <a:lvl9pPr marL="3656954" algn="l" defTabSz="914239"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937A789-21FC-4C7C-9334-C45E02D51C06}" type="slidenum">
              <a:rPr lang="en-US" altLang="en-US" smtClean="0"/>
              <a:pPr eaLnBrk="1" hangingPunct="1"/>
              <a:t>1</a:t>
            </a:fld>
            <a:endParaRPr lang="en-US" altLang="en-US"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2E6DBA0A-40AB-4653-B317-A6C24AD185D9}" type="slidenum">
              <a:rPr lang="en-US" sz="1200" smtClean="0">
                <a:solidFill>
                  <a:prstClr val="black"/>
                </a:solidFill>
              </a:rPr>
              <a:pPr eaLnBrk="1" hangingPunct="1"/>
              <a:t>10</a:t>
            </a:fld>
            <a:endParaRPr lang="en-US" sz="1200" smtClean="0">
              <a:solidFill>
                <a:prstClr val="black"/>
              </a:solidFill>
            </a:endParaRPr>
          </a:p>
        </p:txBody>
      </p:sp>
      <p:sp>
        <p:nvSpPr>
          <p:cNvPr id="135171" name="Rectangle 2"/>
          <p:cNvSpPr>
            <a:spLocks noGrp="1" noRot="1" noChangeAspect="1" noChangeArrowheads="1" noTextEdit="1"/>
          </p:cNvSpPr>
          <p:nvPr>
            <p:ph type="sldImg"/>
          </p:nvPr>
        </p:nvSpPr>
        <p:spPr>
          <a:xfrm>
            <a:off x="1144588" y="687388"/>
            <a:ext cx="4572000" cy="3429000"/>
          </a:xfrm>
          <a:ln/>
        </p:spPr>
      </p:sp>
      <p:sp>
        <p:nvSpPr>
          <p:cNvPr id="135172" name="Rectangle 3"/>
          <p:cNvSpPr>
            <a:spLocks noGrp="1" noChangeArrowheads="1"/>
          </p:cNvSpPr>
          <p:nvPr>
            <p:ph type="body" idx="1"/>
          </p:nvPr>
        </p:nvSpPr>
        <p:spPr>
          <a:xfrm>
            <a:off x="914183" y="4343326"/>
            <a:ext cx="5029635" cy="411316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pPr>
            <a:r>
              <a:rPr lang="en-US" smtClean="0">
                <a:latin typeface="Arial" charset="0"/>
                <a:cs typeface="Arial" charset="0"/>
              </a:rPr>
              <a:t>Read….</a:t>
            </a:r>
          </a:p>
          <a:p>
            <a:pPr>
              <a:lnSpc>
                <a:spcPct val="90000"/>
              </a:lnSpc>
            </a:pPr>
            <a:endParaRPr lang="en-US" smtClean="0">
              <a:latin typeface="Arial" charset="0"/>
              <a:cs typeface="Arial" charset="0"/>
            </a:endParaRPr>
          </a:p>
          <a:p>
            <a:pPr>
              <a:lnSpc>
                <a:spcPct val="90000"/>
              </a:lnSpc>
            </a:pPr>
            <a:r>
              <a:rPr lang="en-US" smtClean="0">
                <a:latin typeface="Arial" charset="0"/>
                <a:cs typeface="Arial" charset="0"/>
              </a:rPr>
              <a:t>Then Slovic, Chess, and Fischhoff came to these conclusions after working with at-risk communities in the NE affected by brown fields.  Their work is part of the evidence base, and guides the work of effective emergency communication.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Slide Image Placeholder 1"/>
          <p:cNvSpPr>
            <a:spLocks noGrp="1" noRot="1" noChangeAspect="1" noTextEdit="1"/>
          </p:cNvSpPr>
          <p:nvPr>
            <p:ph type="sldImg"/>
          </p:nvPr>
        </p:nvSpPr>
        <p:spPr>
          <a:xfrm>
            <a:off x="1143000" y="685800"/>
            <a:ext cx="4572000" cy="3429000"/>
          </a:xfrm>
          <a:ln/>
        </p:spPr>
      </p:sp>
      <p:sp>
        <p:nvSpPr>
          <p:cNvPr id="1361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en-US" altLang="sv-SE" smtClean="0">
                <a:latin typeface="Arial" charset="0"/>
                <a:cs typeface="Arial" charset="0"/>
              </a:rPr>
              <a:t>Information dissemination is broader than just information dissemination. </a:t>
            </a:r>
          </a:p>
        </p:txBody>
      </p:sp>
      <p:sp>
        <p:nvSpPr>
          <p:cNvPr id="1361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27330E56-322E-4D5F-A531-1E2382C30EC8}" type="slidenum">
              <a:rPr lang="en-US" altLang="sv-SE" sz="1200" b="1" smtClean="0">
                <a:solidFill>
                  <a:prstClr val="black"/>
                </a:solidFill>
              </a:rPr>
              <a:pPr eaLnBrk="1" hangingPunct="1"/>
              <a:t>13</a:t>
            </a:fld>
            <a:endParaRPr lang="en-US" altLang="sv-SE" sz="1200" b="1" smtClean="0">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Slide Image Placeholder 1"/>
          <p:cNvSpPr>
            <a:spLocks noGrp="1" noRot="1" noChangeAspect="1" noTextEdit="1"/>
          </p:cNvSpPr>
          <p:nvPr>
            <p:ph type="sldImg"/>
          </p:nvPr>
        </p:nvSpPr>
        <p:spPr>
          <a:xfrm>
            <a:off x="1143000" y="685800"/>
            <a:ext cx="4572000" cy="3429000"/>
          </a:xfrm>
          <a:ln/>
        </p:spPr>
      </p:sp>
      <p:sp>
        <p:nvSpPr>
          <p:cNvPr id="1372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en-US" altLang="sv-SE" i="1" smtClean="0">
                <a:solidFill>
                  <a:srgbClr val="002060"/>
                </a:solidFill>
                <a:latin typeface="Arial" charset="0"/>
                <a:cs typeface="Arial" charset="0"/>
              </a:rPr>
              <a:t>The extreme time pressure associated with emergencies, high demand for information, and the crucial role of advice and warning to minimize a threat makes the rapid and effective dissemination of information crucial during serious public health events. Rumours and misinformation have to be detected early and addressed proactively.</a:t>
            </a:r>
          </a:p>
          <a:p>
            <a:pPr>
              <a:spcBef>
                <a:spcPct val="0"/>
              </a:spcBef>
            </a:pPr>
            <a:endParaRPr lang="en-US" altLang="sv-SE" i="1" smtClean="0">
              <a:solidFill>
                <a:srgbClr val="002060"/>
              </a:solidFill>
              <a:latin typeface="Arial" charset="0"/>
              <a:cs typeface="Arial" charset="0"/>
            </a:endParaRPr>
          </a:p>
          <a:p>
            <a:pPr>
              <a:spcBef>
                <a:spcPct val="0"/>
              </a:spcBef>
              <a:buFontTx/>
              <a:buChar char="•"/>
            </a:pPr>
            <a:r>
              <a:rPr lang="en-US" altLang="sv-SE" i="1" smtClean="0">
                <a:solidFill>
                  <a:srgbClr val="002060"/>
                </a:solidFill>
                <a:latin typeface="Arial" charset="0"/>
                <a:cs typeface="Arial" charset="0"/>
              </a:rPr>
              <a:t>Mass Media relations remains a pillar of effective information dissemination,</a:t>
            </a:r>
          </a:p>
          <a:p>
            <a:pPr>
              <a:spcBef>
                <a:spcPct val="0"/>
              </a:spcBef>
              <a:buFontTx/>
              <a:buChar char="•"/>
            </a:pPr>
            <a:r>
              <a:rPr lang="en-US" altLang="sv-SE" i="1" smtClean="0">
                <a:solidFill>
                  <a:srgbClr val="002060"/>
                </a:solidFill>
                <a:latin typeface="Arial" charset="0"/>
                <a:cs typeface="Arial" charset="0"/>
              </a:rPr>
              <a:t>Radio becomes more important during emergencies</a:t>
            </a:r>
          </a:p>
          <a:p>
            <a:pPr>
              <a:spcBef>
                <a:spcPct val="0"/>
              </a:spcBef>
              <a:buFontTx/>
              <a:buChar char="•"/>
            </a:pPr>
            <a:r>
              <a:rPr lang="en-US" altLang="sv-SE" i="1" smtClean="0">
                <a:solidFill>
                  <a:srgbClr val="002060"/>
                </a:solidFill>
                <a:latin typeface="Arial" charset="0"/>
                <a:cs typeface="Arial" charset="0"/>
              </a:rPr>
              <a:t>increasingly important to access other trusted information sources of the population group at risk, including new media channels, existing information sharing networks and non-traditional media. S</a:t>
            </a:r>
          </a:p>
          <a:p>
            <a:pPr>
              <a:spcBef>
                <a:spcPct val="0"/>
              </a:spcBef>
              <a:buFontTx/>
              <a:buChar char="•"/>
            </a:pPr>
            <a:r>
              <a:rPr lang="en-US" altLang="sv-SE" i="1" smtClean="0">
                <a:solidFill>
                  <a:srgbClr val="002060"/>
                </a:solidFill>
                <a:latin typeface="Arial" charset="0"/>
                <a:cs typeface="Arial" charset="0"/>
              </a:rPr>
              <a:t>social mobilization is sometimes the only way </a:t>
            </a:r>
          </a:p>
          <a:p>
            <a:pPr>
              <a:spcBef>
                <a:spcPct val="0"/>
              </a:spcBef>
            </a:pPr>
            <a:endParaRPr lang="en-US" altLang="sv-SE" smtClean="0">
              <a:latin typeface="Arial" charset="0"/>
              <a:cs typeface="Arial" charset="0"/>
            </a:endParaRPr>
          </a:p>
        </p:txBody>
      </p:sp>
      <p:sp>
        <p:nvSpPr>
          <p:cNvPr id="1372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296910AD-40C4-4768-9CD5-16558BBB2701}" type="slidenum">
              <a:rPr lang="en-US" altLang="sv-SE" sz="1200" b="1" smtClean="0">
                <a:solidFill>
                  <a:prstClr val="black"/>
                </a:solidFill>
                <a:ea typeface="MS PGothic" pitchFamily="34" charset="-128"/>
              </a:rPr>
              <a:pPr eaLnBrk="1" hangingPunct="1"/>
              <a:t>14</a:t>
            </a:fld>
            <a:endParaRPr lang="en-US" altLang="sv-SE" sz="1200" b="1" smtClean="0">
              <a:solidFill>
                <a:prstClr val="black"/>
              </a:solidFill>
              <a:ea typeface="MS PGothic" pitchFamily="34"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a:xfrm>
            <a:off x="1143000" y="685800"/>
            <a:ext cx="4572000" cy="3429000"/>
          </a:xfrm>
          <a:ln/>
        </p:spPr>
      </p:sp>
      <p:sp>
        <p:nvSpPr>
          <p:cNvPr id="1382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en-US" altLang="sv-SE" smtClean="0">
                <a:latin typeface="Arial" charset="0"/>
                <a:cs typeface="Arial" charset="0"/>
              </a:rPr>
              <a:t>In communicating risk, remember the media, social media and public perceptions and outrage. You will pay a heavy price if you ignore these.</a:t>
            </a:r>
          </a:p>
        </p:txBody>
      </p:sp>
      <p:sp>
        <p:nvSpPr>
          <p:cNvPr id="1382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B6DDCEEF-E9A2-4179-99A6-37A4382DAE84}" type="slidenum">
              <a:rPr lang="en-US" altLang="sv-SE" sz="1200" b="1" smtClean="0">
                <a:solidFill>
                  <a:prstClr val="black"/>
                </a:solidFill>
              </a:rPr>
              <a:pPr eaLnBrk="1" hangingPunct="1"/>
              <a:t>15</a:t>
            </a:fld>
            <a:endParaRPr lang="en-US" altLang="sv-SE" sz="1200" b="1" smtClean="0">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Rot="1" noChangeAspect="1" noChangeArrowheads="1" noTextEdit="1"/>
          </p:cNvSpPr>
          <p:nvPr>
            <p:ph type="sldImg"/>
          </p:nvPr>
        </p:nvSpPr>
        <p:spPr>
          <a:xfrm>
            <a:off x="1143000" y="685800"/>
            <a:ext cx="4572000" cy="3429000"/>
          </a:xfrm>
          <a:ln/>
        </p:spPr>
      </p:sp>
      <p:sp>
        <p:nvSpPr>
          <p:cNvPr id="1402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smtClean="0">
              <a:latin typeface="Arial" charset="0"/>
              <a:cs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Rot="1" noChangeAspect="1" noChangeArrowheads="1" noTextEdit="1"/>
          </p:cNvSpPr>
          <p:nvPr>
            <p:ph type="sldImg"/>
          </p:nvPr>
        </p:nvSpPr>
        <p:spPr>
          <a:xfrm>
            <a:off x="1143000" y="685800"/>
            <a:ext cx="4572000" cy="3429000"/>
          </a:xfrm>
          <a:ln/>
        </p:spPr>
      </p:sp>
      <p:sp>
        <p:nvSpPr>
          <p:cNvPr id="1413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smtClean="0">
              <a:latin typeface="Arial" charset="0"/>
              <a:cs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Rot="1" noChangeAspect="1" noChangeArrowheads="1" noTextEdit="1"/>
          </p:cNvSpPr>
          <p:nvPr>
            <p:ph type="sldImg"/>
          </p:nvPr>
        </p:nvSpPr>
        <p:spPr>
          <a:xfrm>
            <a:off x="1143000" y="685800"/>
            <a:ext cx="4572000" cy="3429000"/>
          </a:xfrm>
          <a:ln/>
        </p:spPr>
      </p:sp>
      <p:sp>
        <p:nvSpPr>
          <p:cNvPr id="14233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smtClean="0">
              <a:latin typeface="Arial" charset="0"/>
              <a:cs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Rot="1" noChangeAspect="1" noChangeArrowheads="1" noTextEdit="1"/>
          </p:cNvSpPr>
          <p:nvPr>
            <p:ph type="sldImg"/>
          </p:nvPr>
        </p:nvSpPr>
        <p:spPr>
          <a:xfrm>
            <a:off x="1143000" y="685800"/>
            <a:ext cx="4572000" cy="3429000"/>
          </a:xfrm>
          <a:ln/>
        </p:spPr>
      </p:sp>
      <p:sp>
        <p:nvSpPr>
          <p:cNvPr id="1433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smtClean="0">
              <a:latin typeface="Arial" charset="0"/>
              <a:cs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Rot="1" noChangeAspect="1" noChangeArrowheads="1" noTextEdit="1"/>
          </p:cNvSpPr>
          <p:nvPr>
            <p:ph type="sldImg"/>
          </p:nvPr>
        </p:nvSpPr>
        <p:spPr>
          <a:xfrm>
            <a:off x="1143000" y="685800"/>
            <a:ext cx="4572000" cy="3429000"/>
          </a:xfrm>
          <a:ln/>
        </p:spPr>
      </p:sp>
      <p:sp>
        <p:nvSpPr>
          <p:cNvPr id="14438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smtClean="0">
              <a:latin typeface="Arial" charset="0"/>
              <a:cs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Rot="1" noChangeAspect="1" noChangeArrowheads="1" noTextEdit="1"/>
          </p:cNvSpPr>
          <p:nvPr>
            <p:ph type="sldImg"/>
          </p:nvPr>
        </p:nvSpPr>
        <p:spPr>
          <a:xfrm>
            <a:off x="1143000" y="685800"/>
            <a:ext cx="4572000" cy="3429000"/>
          </a:xfrm>
          <a:ln/>
        </p:spPr>
      </p:sp>
      <p:sp>
        <p:nvSpPr>
          <p:cNvPr id="14541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smtClean="0">
              <a:latin typeface="Arial" charset="0"/>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Rot="1" noChangeAspect="1" noChangeArrowheads="1" noTextEdit="1"/>
          </p:cNvSpPr>
          <p:nvPr>
            <p:ph type="sldImg"/>
          </p:nvPr>
        </p:nvSpPr>
        <p:spPr>
          <a:ln/>
        </p:spPr>
      </p:sp>
      <p:sp>
        <p:nvSpPr>
          <p:cNvPr id="1208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smtClean="0">
              <a:latin typeface="Arial" charset="0"/>
              <a:cs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Folienbildplatzhalter 1"/>
          <p:cNvSpPr>
            <a:spLocks noGrp="1" noRot="1" noChangeAspect="1" noTextEdit="1"/>
          </p:cNvSpPr>
          <p:nvPr>
            <p:ph type="sldImg"/>
          </p:nvPr>
        </p:nvSpPr>
        <p:spPr>
          <a:xfrm>
            <a:off x="1143000" y="685800"/>
            <a:ext cx="4572000" cy="3429000"/>
          </a:xfrm>
          <a:ln/>
        </p:spPr>
      </p:sp>
      <p:sp>
        <p:nvSpPr>
          <p:cNvPr id="147459"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en-US" altLang="sv-SE" smtClean="0">
                <a:latin typeface="Arial" charset="0"/>
                <a:cs typeface="Arial" charset="0"/>
              </a:rPr>
              <a:t>To summarize:</a:t>
            </a:r>
          </a:p>
          <a:p>
            <a:pPr>
              <a:spcBef>
                <a:spcPct val="0"/>
              </a:spcBef>
            </a:pPr>
            <a:r>
              <a:rPr lang="en-US" altLang="sv-SE" smtClean="0">
                <a:latin typeface="Arial" charset="0"/>
                <a:cs typeface="Arial" charset="0"/>
              </a:rPr>
              <a:t>Perception is reality for risk communications</a:t>
            </a:r>
          </a:p>
          <a:p>
            <a:pPr>
              <a:spcBef>
                <a:spcPct val="0"/>
              </a:spcBef>
            </a:pPr>
            <a:r>
              <a:rPr lang="en-US" altLang="sv-SE" smtClean="0">
                <a:latin typeface="Arial" charset="0"/>
                <a:cs typeface="Arial" charset="0"/>
              </a:rPr>
              <a:t>Engage the public, not just send them one way information</a:t>
            </a:r>
          </a:p>
          <a:p>
            <a:pPr>
              <a:spcBef>
                <a:spcPct val="0"/>
              </a:spcBef>
            </a:pPr>
            <a:r>
              <a:rPr lang="en-US" altLang="sv-SE" smtClean="0">
                <a:latin typeface="Arial" charset="0"/>
                <a:cs typeface="Arial" charset="0"/>
              </a:rPr>
              <a:t>Use the platforms that people use already.</a:t>
            </a:r>
          </a:p>
          <a:p>
            <a:pPr>
              <a:spcBef>
                <a:spcPct val="0"/>
              </a:spcBef>
            </a:pPr>
            <a:r>
              <a:rPr lang="en-US" altLang="sv-SE" smtClean="0">
                <a:latin typeface="Arial" charset="0"/>
                <a:cs typeface="Arial" charset="0"/>
              </a:rPr>
              <a:t>Be consistent</a:t>
            </a:r>
          </a:p>
          <a:p>
            <a:pPr>
              <a:spcBef>
                <a:spcPct val="0"/>
              </a:spcBef>
            </a:pPr>
            <a:r>
              <a:rPr lang="en-US" altLang="sv-SE" smtClean="0">
                <a:latin typeface="Arial" charset="0"/>
                <a:cs typeface="Arial" charset="0"/>
              </a:rPr>
              <a:t>Demonstrate listening and show that you care.</a:t>
            </a:r>
          </a:p>
          <a:p>
            <a:pPr>
              <a:spcBef>
                <a:spcPct val="0"/>
              </a:spcBef>
            </a:pPr>
            <a:endParaRPr lang="en-US" altLang="sv-SE" smtClean="0">
              <a:latin typeface="Arial" charset="0"/>
              <a:cs typeface="Arial" charset="0"/>
            </a:endParaRPr>
          </a:p>
        </p:txBody>
      </p:sp>
      <p:sp>
        <p:nvSpPr>
          <p:cNvPr id="147460" name="Kopfzeilenplatzhalt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r>
              <a:rPr lang="en-US" altLang="sv-SE" sz="1200" b="1" smtClean="0">
                <a:solidFill>
                  <a:prstClr val="black"/>
                </a:solidFill>
              </a:rPr>
              <a:t>World Health Organization</a:t>
            </a:r>
          </a:p>
        </p:txBody>
      </p:sp>
      <p:sp>
        <p:nvSpPr>
          <p:cNvPr id="147461" name="Datumsplatzhalt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3561D0D9-DC09-4061-A069-1539AE9B8391}" type="datetime3">
              <a:rPr lang="en-US" altLang="sv-SE" sz="1200" smtClean="0">
                <a:solidFill>
                  <a:prstClr val="black"/>
                </a:solidFill>
                <a:ea typeface="MS PGothic" pitchFamily="34" charset="-128"/>
              </a:rPr>
              <a:pPr eaLnBrk="1" hangingPunct="1"/>
              <a:t>15 December 2014</a:t>
            </a:fld>
            <a:endParaRPr lang="en-US" altLang="sv-SE" sz="1200" smtClean="0">
              <a:solidFill>
                <a:prstClr val="black"/>
              </a:solidFill>
              <a:ea typeface="MS PGothic" pitchFamily="34" charset="-128"/>
            </a:endParaRPr>
          </a:p>
        </p:txBody>
      </p:sp>
      <p:sp>
        <p:nvSpPr>
          <p:cNvPr id="147462" name="Foliennummernplatzhalter 5"/>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88E68181-B84F-4EAF-9732-535C31045E04}" type="slidenum">
              <a:rPr lang="en-US" altLang="sv-SE" sz="1200" smtClean="0">
                <a:solidFill>
                  <a:prstClr val="black"/>
                </a:solidFill>
                <a:ea typeface="MS PGothic" pitchFamily="34" charset="-128"/>
              </a:rPr>
              <a:pPr eaLnBrk="1" hangingPunct="1"/>
              <a:t>23</a:t>
            </a:fld>
            <a:endParaRPr lang="en-US" altLang="sv-SE" sz="1200" smtClean="0">
              <a:solidFill>
                <a:prstClr val="black"/>
              </a:solidFill>
              <a:ea typeface="MS PGothic" pitchFamily="34"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Grp="1" noRot="1" noChangeAspect="1" noChangeArrowheads="1" noTextEdit="1"/>
          </p:cNvSpPr>
          <p:nvPr>
            <p:ph type="sldImg"/>
          </p:nvPr>
        </p:nvSpPr>
        <p:spPr>
          <a:xfrm>
            <a:off x="1143000" y="685800"/>
            <a:ext cx="4572000" cy="3429000"/>
          </a:xfrm>
          <a:ln/>
        </p:spPr>
      </p:sp>
      <p:sp>
        <p:nvSpPr>
          <p:cNvPr id="18125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charset="0"/>
              <a:cs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Rot="1" noChangeAspect="1" noChangeArrowheads="1" noTextEdit="1"/>
          </p:cNvSpPr>
          <p:nvPr>
            <p:ph type="sldImg"/>
          </p:nvPr>
        </p:nvSpPr>
        <p:spPr>
          <a:xfrm>
            <a:off x="1143000" y="685800"/>
            <a:ext cx="4572000" cy="3429000"/>
          </a:xfrm>
          <a:ln/>
        </p:spPr>
      </p:sp>
      <p:sp>
        <p:nvSpPr>
          <p:cNvPr id="18432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charset="0"/>
              <a:cs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Rot="1" noChangeAspect="1" noChangeArrowheads="1" noTextEdit="1"/>
          </p:cNvSpPr>
          <p:nvPr>
            <p:ph type="sldImg"/>
          </p:nvPr>
        </p:nvSpPr>
        <p:spPr>
          <a:xfrm>
            <a:off x="1143000" y="685800"/>
            <a:ext cx="4572000" cy="3429000"/>
          </a:xfrm>
          <a:ln/>
        </p:spPr>
      </p:sp>
      <p:sp>
        <p:nvSpPr>
          <p:cNvPr id="185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charset="0"/>
              <a:cs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Rot="1" noChangeAspect="1" noChangeArrowheads="1" noTextEdit="1"/>
          </p:cNvSpPr>
          <p:nvPr>
            <p:ph type="sldImg"/>
          </p:nvPr>
        </p:nvSpPr>
        <p:spPr>
          <a:xfrm>
            <a:off x="1143000" y="685800"/>
            <a:ext cx="4572000" cy="3429000"/>
          </a:xfrm>
          <a:ln/>
        </p:spPr>
      </p:sp>
      <p:sp>
        <p:nvSpPr>
          <p:cNvPr id="14541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charset="0"/>
              <a:cs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Rot="1" noChangeAspect="1" noChangeArrowheads="1" noTextEdit="1"/>
          </p:cNvSpPr>
          <p:nvPr>
            <p:ph type="sldImg"/>
          </p:nvPr>
        </p:nvSpPr>
        <p:spPr>
          <a:xfrm>
            <a:off x="1143000" y="685800"/>
            <a:ext cx="4572000" cy="3429000"/>
          </a:xfrm>
          <a:ln/>
        </p:spPr>
      </p:sp>
      <p:sp>
        <p:nvSpPr>
          <p:cNvPr id="1464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charset="0"/>
              <a:cs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2"/>
          <p:cNvSpPr>
            <a:spLocks noGrp="1" noRot="1" noChangeAspect="1" noChangeArrowheads="1" noTextEdit="1"/>
          </p:cNvSpPr>
          <p:nvPr>
            <p:ph type="sldImg"/>
          </p:nvPr>
        </p:nvSpPr>
        <p:spPr>
          <a:xfrm>
            <a:off x="1143000" y="685800"/>
            <a:ext cx="4572000" cy="3429000"/>
          </a:xfrm>
          <a:ln/>
        </p:spPr>
      </p:sp>
      <p:sp>
        <p:nvSpPr>
          <p:cNvPr id="19046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charset="0"/>
              <a:cs typeface="Arial"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p:cNvSpPr>
            <a:spLocks noGrp="1" noRot="1" noChangeAspect="1" noChangeArrowheads="1" noTextEdit="1"/>
          </p:cNvSpPr>
          <p:nvPr>
            <p:ph type="sldImg"/>
          </p:nvPr>
        </p:nvSpPr>
        <p:spPr>
          <a:xfrm>
            <a:off x="1143000" y="685800"/>
            <a:ext cx="4572000" cy="3429000"/>
          </a:xfrm>
          <a:ln/>
        </p:spPr>
      </p:sp>
      <p:sp>
        <p:nvSpPr>
          <p:cNvPr id="1925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charset="0"/>
              <a:cs typeface="Arial"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p:cNvSpPr>
            <a:spLocks noGrp="1" noRot="1" noChangeAspect="1" noChangeArrowheads="1" noTextEdit="1"/>
          </p:cNvSpPr>
          <p:nvPr>
            <p:ph type="sldImg"/>
          </p:nvPr>
        </p:nvSpPr>
        <p:spPr>
          <a:xfrm>
            <a:off x="1143000" y="685800"/>
            <a:ext cx="4572000" cy="3429000"/>
          </a:xfrm>
          <a:ln/>
        </p:spPr>
      </p:sp>
      <p:sp>
        <p:nvSpPr>
          <p:cNvPr id="19353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charset="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Rot="1" noChangeAspect="1" noChangeArrowheads="1" noTextEdit="1"/>
          </p:cNvSpPr>
          <p:nvPr>
            <p:ph type="sldImg"/>
          </p:nvPr>
        </p:nvSpPr>
        <p:spPr>
          <a:ln/>
        </p:spPr>
      </p:sp>
      <p:sp>
        <p:nvSpPr>
          <p:cNvPr id="1208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smtClean="0">
              <a:latin typeface="Arial" charset="0"/>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Image Placeholder 1"/>
          <p:cNvSpPr>
            <a:spLocks noGrp="1" noRot="1" noChangeAspect="1" noTextEdit="1"/>
          </p:cNvSpPr>
          <p:nvPr>
            <p:ph type="sldImg"/>
          </p:nvPr>
        </p:nvSpPr>
        <p:spPr>
          <a:xfrm>
            <a:off x="1143000" y="685800"/>
            <a:ext cx="4572000" cy="3429000"/>
          </a:xfrm>
          <a:ln/>
        </p:spPr>
      </p:sp>
      <p:sp>
        <p:nvSpPr>
          <p:cNvPr id="1259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en-US" altLang="sv-SE" smtClean="0">
                <a:latin typeface="Arial" charset="0"/>
                <a:cs typeface="Arial" charset="0"/>
              </a:rPr>
              <a:t>Get your information right, but remember the other building blocks too. Trust in individuals and organizations is considered to be by far the most important component of risk communications.</a:t>
            </a:r>
          </a:p>
        </p:txBody>
      </p:sp>
      <p:sp>
        <p:nvSpPr>
          <p:cNvPr id="1259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6B5D9EBA-3B3B-49D4-8EB9-BAE2F36F7C9D}" type="slidenum">
              <a:rPr lang="en-US" altLang="sv-SE" sz="1200" b="1" smtClean="0">
                <a:solidFill>
                  <a:prstClr val="black"/>
                </a:solidFill>
              </a:rPr>
              <a:pPr eaLnBrk="1" hangingPunct="1"/>
              <a:t>4</a:t>
            </a:fld>
            <a:endParaRPr lang="en-US" altLang="sv-SE" sz="1200" b="1" smtClean="0">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Rot="1" noChangeAspect="1" noChangeArrowheads="1" noTextEdit="1"/>
          </p:cNvSpPr>
          <p:nvPr>
            <p:ph type="sldImg"/>
          </p:nvPr>
        </p:nvSpPr>
        <p:spPr>
          <a:xfrm>
            <a:off x="1143000" y="685800"/>
            <a:ext cx="4572000" cy="3429000"/>
          </a:xfrm>
          <a:ln/>
        </p:spPr>
      </p:sp>
      <p:sp>
        <p:nvSpPr>
          <p:cNvPr id="12697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smtClean="0">
              <a:latin typeface="Arial" charset="0"/>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Slide Image Placeholder 1"/>
          <p:cNvSpPr>
            <a:spLocks noGrp="1" noRot="1" noChangeAspect="1" noTextEdit="1"/>
          </p:cNvSpPr>
          <p:nvPr>
            <p:ph type="sldImg"/>
          </p:nvPr>
        </p:nvSpPr>
        <p:spPr>
          <a:xfrm>
            <a:off x="1143000" y="685800"/>
            <a:ext cx="4572000" cy="3429000"/>
          </a:xfrm>
          <a:ln/>
        </p:spPr>
      </p:sp>
      <p:sp>
        <p:nvSpPr>
          <p:cNvPr id="1280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Arial" charset="0"/>
                <a:cs typeface="Arial" charset="0"/>
              </a:rPr>
              <a:t>The good news is that this critical part of emergency communication has been studied for over 2500 years, the earliest known work is by Aristotle, who listed ethos (or credibility) as the most important of 3 elements of persuasion: the other two being logic and emotion.</a:t>
            </a:r>
          </a:p>
          <a:p>
            <a:r>
              <a:rPr lang="en-US" smtClean="0">
                <a:latin typeface="Arial" charset="0"/>
                <a:cs typeface="Arial" charset="0"/>
              </a:rPr>
              <a:t>The concepts coalesce into these 4 areas of audience perceptions of you, your agency, your spokespersons, and other representatives. (click)</a:t>
            </a:r>
          </a:p>
          <a:p>
            <a:r>
              <a:rPr lang="en-US" smtClean="0">
                <a:latin typeface="Arial" charset="0"/>
                <a:cs typeface="Arial" charset="0"/>
              </a:rPr>
              <a:t>Are you and expert? Does your agency know what its doing, does it know how to fix the problem, do you agree with other known experts and agencies?  So in translation (can you be trusted based on your knowledge).  Perceptions about the character of you, or your agency focus on truthfulness and reliability—not only must you be knowledgeable, but you need to share what you know with affected publics and other stakeholders. And it’s not enough not to lie, but you must not be hiding the truth from me by omission.  And you must follow-through on your promises.  If you promised information today at 12, we better be having a press conference.  Identification is key,  and answers the questions: can I trust you because you are like me (we always trust those who share our values, experiences more than those who are substantially different from us.  Finally do you have good will toward those who are afraid, or harmed. They must perceive that you care more about them than being motivated by self interest, and importantly you know and address their concerns (they must know you care before they care about what you are saying.  </a:t>
            </a:r>
          </a:p>
          <a:p>
            <a:r>
              <a:rPr lang="en-US" smtClean="0">
                <a:latin typeface="Arial" charset="0"/>
                <a:cs typeface="Arial" charset="0"/>
              </a:rPr>
              <a:t>So protocols about, including empathy in our communication relate to concept of good will. Insuring consistency with other agencies is key to maintaining perceived expertise.  If you change your recommendations over time (as we did with anthrax medications) lose trust because it appears you are making a mistake or treating groups differently (attack on expertise or good will). Even though many of these steps are second nature to many in this room.  Agencies and organizations violate them all the time.  Let’s take a look. </a:t>
            </a:r>
          </a:p>
        </p:txBody>
      </p:sp>
      <p:sp>
        <p:nvSpPr>
          <p:cNvPr id="1280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3057B1A3-26B8-43BB-9B8A-546DC3930401}" type="slidenum">
              <a:rPr lang="en-US" sz="1200" smtClean="0">
                <a:solidFill>
                  <a:prstClr val="black"/>
                </a:solidFill>
              </a:rPr>
              <a:pPr eaLnBrk="1" hangingPunct="1"/>
              <a:t>6</a:t>
            </a:fld>
            <a:endParaRPr lang="en-US" sz="1200" smtClean="0">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p:cNvSpPr>
            <a:spLocks noGrp="1" noRot="1" noChangeAspect="1" noTextEdit="1"/>
          </p:cNvSpPr>
          <p:nvPr>
            <p:ph type="sldImg"/>
          </p:nvPr>
        </p:nvSpPr>
        <p:spPr>
          <a:xfrm>
            <a:off x="1143000" y="685800"/>
            <a:ext cx="4572000" cy="3429000"/>
          </a:xfrm>
          <a:ln/>
        </p:spPr>
      </p:sp>
      <p:sp>
        <p:nvSpPr>
          <p:cNvPr id="3" name="Notes Placeholder 2"/>
          <p:cNvSpPr>
            <a:spLocks noGrp="1"/>
          </p:cNvSpPr>
          <p:nvPr>
            <p:ph type="body" idx="1"/>
          </p:nvPr>
        </p:nvSpPr>
        <p:spPr/>
        <p:txBody>
          <a:bodyPr/>
          <a:lstStyle/>
          <a:p>
            <a:pPr fontAlgn="auto">
              <a:spcBef>
                <a:spcPts val="0"/>
              </a:spcBef>
              <a:spcAft>
                <a:spcPts val="0"/>
              </a:spcAft>
              <a:defRPr/>
            </a:pPr>
            <a:r>
              <a:rPr lang="en-US" dirty="0" smtClean="0"/>
              <a:t>It is essential to remember, especially when we are under the stress of dealing with n emergency, that we  must understand how the public, and the media, will perceive a risk. This depends on</a:t>
            </a:r>
          </a:p>
          <a:p>
            <a:pPr marL="171450" indent="-171450" fontAlgn="auto">
              <a:spcBef>
                <a:spcPts val="0"/>
              </a:spcBef>
              <a:spcAft>
                <a:spcPts val="0"/>
              </a:spcAft>
              <a:buFont typeface="Arial" pitchFamily="34" charset="0"/>
              <a:buChar char="•"/>
              <a:defRPr/>
            </a:pPr>
            <a:r>
              <a:rPr lang="en-US" dirty="0" smtClean="0"/>
              <a:t>Familiarity of the risk</a:t>
            </a:r>
          </a:p>
          <a:p>
            <a:pPr marL="171450" indent="-171450" fontAlgn="auto">
              <a:spcBef>
                <a:spcPts val="0"/>
              </a:spcBef>
              <a:spcAft>
                <a:spcPts val="0"/>
              </a:spcAft>
              <a:buFont typeface="Arial" pitchFamily="34" charset="0"/>
              <a:buChar char="•"/>
              <a:defRPr/>
            </a:pPr>
            <a:r>
              <a:rPr lang="en-US" dirty="0" smtClean="0"/>
              <a:t>Whether it is a voluntary risk or not</a:t>
            </a:r>
          </a:p>
          <a:p>
            <a:pPr marL="171450" indent="-171450" fontAlgn="auto">
              <a:spcBef>
                <a:spcPts val="0"/>
              </a:spcBef>
              <a:spcAft>
                <a:spcPts val="0"/>
              </a:spcAft>
              <a:buFont typeface="Arial" pitchFamily="34" charset="0"/>
              <a:buChar char="•"/>
              <a:defRPr/>
            </a:pPr>
            <a:r>
              <a:rPr lang="en-US" dirty="0" smtClean="0"/>
              <a:t>They personal history and experience </a:t>
            </a:r>
          </a:p>
          <a:p>
            <a:pPr marL="171450" indent="-171450" fontAlgn="auto">
              <a:spcBef>
                <a:spcPts val="0"/>
              </a:spcBef>
              <a:spcAft>
                <a:spcPts val="0"/>
              </a:spcAft>
              <a:buFont typeface="Arial" pitchFamily="34" charset="0"/>
              <a:buChar char="•"/>
              <a:defRPr/>
            </a:pPr>
            <a:r>
              <a:rPr lang="en-US" dirty="0" smtClean="0"/>
              <a:t>cultural values</a:t>
            </a:r>
          </a:p>
          <a:p>
            <a:pPr marL="171450" indent="-171450" fontAlgn="auto">
              <a:spcBef>
                <a:spcPts val="0"/>
              </a:spcBef>
              <a:spcAft>
                <a:spcPts val="0"/>
              </a:spcAft>
              <a:buFont typeface="Arial" pitchFamily="34" charset="0"/>
              <a:buChar char="•"/>
              <a:defRPr/>
            </a:pPr>
            <a:r>
              <a:rPr lang="en-US" dirty="0" smtClean="0"/>
              <a:t>If he risk is fatal or not</a:t>
            </a:r>
          </a:p>
          <a:p>
            <a:pPr marL="171450" indent="-171450" fontAlgn="auto">
              <a:spcBef>
                <a:spcPts val="0"/>
              </a:spcBef>
              <a:spcAft>
                <a:spcPts val="0"/>
              </a:spcAft>
              <a:buFont typeface="Arial" pitchFamily="34" charset="0"/>
              <a:buChar char="•"/>
              <a:defRPr/>
            </a:pPr>
            <a:r>
              <a:rPr lang="en-US" dirty="0" smtClean="0"/>
              <a:t>If it affects children</a:t>
            </a:r>
          </a:p>
          <a:p>
            <a:pPr marL="171450" indent="-171450" fontAlgn="auto">
              <a:spcBef>
                <a:spcPts val="0"/>
              </a:spcBef>
              <a:spcAft>
                <a:spcPts val="0"/>
              </a:spcAft>
              <a:buFont typeface="Arial" pitchFamily="34" charset="0"/>
              <a:buChar char="•"/>
              <a:defRPr/>
            </a:pPr>
            <a:r>
              <a:rPr lang="en-US" dirty="0" smtClean="0"/>
              <a:t>Their reaction – outrage, fear, apathy?</a:t>
            </a:r>
          </a:p>
          <a:p>
            <a:pPr marL="171450" indent="-171450" fontAlgn="auto">
              <a:spcBef>
                <a:spcPts val="0"/>
              </a:spcBef>
              <a:spcAft>
                <a:spcPts val="0"/>
              </a:spcAft>
              <a:buFont typeface="Arial" pitchFamily="34" charset="0"/>
              <a:buChar char="•"/>
              <a:defRPr/>
            </a:pPr>
            <a:r>
              <a:rPr lang="en-US" dirty="0" err="1" smtClean="0"/>
              <a:t>etc</a:t>
            </a:r>
            <a:endParaRPr lang="en-US" dirty="0" smtClean="0"/>
          </a:p>
        </p:txBody>
      </p:sp>
      <p:sp>
        <p:nvSpPr>
          <p:cNvPr id="1310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AAF5B10D-1673-4797-9714-F9AD3822051B}" type="slidenum">
              <a:rPr lang="en-US" altLang="sv-SE" sz="1200" b="1" smtClean="0">
                <a:solidFill>
                  <a:prstClr val="black"/>
                </a:solidFill>
              </a:rPr>
              <a:pPr eaLnBrk="1" hangingPunct="1"/>
              <a:t>7</a:t>
            </a:fld>
            <a:endParaRPr lang="en-US" altLang="sv-SE" sz="1200" b="1" smtClean="0">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BED446F4-4FB1-4F8C-A7E8-4F136631E945}" type="slidenum">
              <a:rPr lang="en-US" sz="1200" smtClean="0">
                <a:solidFill>
                  <a:prstClr val="black"/>
                </a:solidFill>
              </a:rPr>
              <a:pPr eaLnBrk="1" hangingPunct="1"/>
              <a:t>8</a:t>
            </a:fld>
            <a:endParaRPr lang="en-US" sz="1200" smtClean="0">
              <a:solidFill>
                <a:prstClr val="black"/>
              </a:solidFill>
            </a:endParaRPr>
          </a:p>
        </p:txBody>
      </p:sp>
      <p:sp>
        <p:nvSpPr>
          <p:cNvPr id="132099" name="Rectangle 2"/>
          <p:cNvSpPr>
            <a:spLocks noGrp="1" noRot="1" noChangeAspect="1" noChangeArrowheads="1" noTextEdit="1"/>
          </p:cNvSpPr>
          <p:nvPr>
            <p:ph type="sldImg"/>
          </p:nvPr>
        </p:nvSpPr>
        <p:spPr>
          <a:xfrm>
            <a:off x="1144588" y="687388"/>
            <a:ext cx="4570412" cy="3427412"/>
          </a:xfrm>
          <a:ln/>
        </p:spPr>
      </p:sp>
      <p:sp>
        <p:nvSpPr>
          <p:cNvPr id="132100" name="Rectangle 3"/>
          <p:cNvSpPr>
            <a:spLocks noGrp="1" noChangeArrowheads="1"/>
          </p:cNvSpPr>
          <p:nvPr>
            <p:ph type="body" idx="1"/>
          </p:nvPr>
        </p:nvSpPr>
        <p:spPr>
          <a:xfrm>
            <a:off x="914183" y="4343326"/>
            <a:ext cx="5029635" cy="411316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Arial" charset="0"/>
                <a:cs typeface="Arial" charset="0"/>
              </a:rPr>
              <a:t>This model helps to explain why.  The evidence base that CDC has been building up for emergency communication draws from models such as this one.  Although the elaboration likelihood model is much more sophisticated than  this, one take away is that when  people are relaxed and not afraid, they are able to engage in more linear analysis of information, compare alternatives, and weigh evidence against action.</a:t>
            </a:r>
          </a:p>
          <a:p>
            <a:r>
              <a:rPr lang="en-US" smtClean="0">
                <a:latin typeface="Arial" charset="0"/>
                <a:cs typeface="Arial" charset="0"/>
              </a:rPr>
              <a:t>However, when people are distracted, fearful, or otherwise in a negative context, they are much less likely to analyze information, less able to sort through contradictory information or inconsistencies as a means to come to their own decisions. Instead they are more likely to default to decision-making based on trust or perceived credibility.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r>
              <a:rPr lang="en-GB" altLang="sv-SE" sz="1200" smtClean="0">
                <a:solidFill>
                  <a:prstClr val="black"/>
                </a:solidFill>
              </a:rPr>
              <a:t>World Health Organization</a:t>
            </a:r>
          </a:p>
        </p:txBody>
      </p:sp>
      <p:sp>
        <p:nvSpPr>
          <p:cNvPr id="13312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2BBD1AB1-7B6D-4E78-ABB7-3B7146818788}" type="datetime3">
              <a:rPr lang="en-GB" altLang="sv-SE" sz="1200" smtClean="0">
                <a:solidFill>
                  <a:prstClr val="black"/>
                </a:solidFill>
              </a:rPr>
              <a:pPr eaLnBrk="1" hangingPunct="1"/>
              <a:t>15 December, 2014</a:t>
            </a:fld>
            <a:endParaRPr lang="en-GB" altLang="sv-SE" sz="1200" smtClean="0">
              <a:solidFill>
                <a:prstClr val="black"/>
              </a:solidFill>
            </a:endParaRPr>
          </a:p>
        </p:txBody>
      </p:sp>
      <p:sp>
        <p:nvSpPr>
          <p:cNvPr id="13312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B9F14504-6202-443F-839E-D11EC4AD46DE}" type="slidenum">
              <a:rPr lang="en-GB" altLang="sv-SE" sz="1200" smtClean="0">
                <a:solidFill>
                  <a:prstClr val="black"/>
                </a:solidFill>
              </a:rPr>
              <a:pPr eaLnBrk="1" hangingPunct="1"/>
              <a:t>9</a:t>
            </a:fld>
            <a:endParaRPr lang="en-GB" altLang="sv-SE" sz="1200" smtClean="0">
              <a:solidFill>
                <a:prstClr val="black"/>
              </a:solidFill>
            </a:endParaRPr>
          </a:p>
        </p:txBody>
      </p:sp>
      <p:sp>
        <p:nvSpPr>
          <p:cNvPr id="133125" name="Rectangle 2"/>
          <p:cNvSpPr>
            <a:spLocks noGrp="1" noRot="1" noChangeAspect="1" noChangeArrowheads="1" noTextEdit="1"/>
          </p:cNvSpPr>
          <p:nvPr>
            <p:ph type="sldImg"/>
          </p:nvPr>
        </p:nvSpPr>
        <p:spPr>
          <a:xfrm>
            <a:off x="1143000" y="685800"/>
            <a:ext cx="4572000" cy="3429000"/>
          </a:xfrm>
          <a:ln/>
        </p:spPr>
      </p:sp>
      <p:sp>
        <p:nvSpPr>
          <p:cNvPr id="133126" name="Rectangle 3"/>
          <p:cNvSpPr>
            <a:spLocks noGrp="1" noChangeArrowheads="1"/>
          </p:cNvSpPr>
          <p:nvPr>
            <p:ph type="body" idx="1"/>
          </p:nvPr>
        </p:nvSpPr>
        <p:spPr>
          <a:xfrm>
            <a:off x="915816" y="4343326"/>
            <a:ext cx="5026369" cy="411465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sv-SE" smtClean="0">
                <a:latin typeface="Arial" charset="0"/>
                <a:cs typeface="Arial" charset="0"/>
              </a:rPr>
              <a:t>An individual’s perception or assessment of risk is based on a combination of hazard and outrage factors.  When present, outrange often takes on strong emotional overtones.  It predisposes and individual to react emotionally.  Out rage also tends to distort perceived hazard.</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E7FB8"/>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60722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80977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
            <a:ext cx="2286000" cy="59926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1"/>
            <a:ext cx="6727682" cy="59926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831771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3827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42539" y="1380815"/>
            <a:ext cx="8291501" cy="4611835"/>
          </a:xfrm>
        </p:spPr>
        <p:txBody>
          <a:bodyPr/>
          <a:lstStyle/>
          <a:p>
            <a:pPr lvl="0"/>
            <a:endParaRPr lang="en-US" noProof="0" smtClean="0"/>
          </a:p>
        </p:txBody>
      </p:sp>
    </p:spTree>
    <p:extLst>
      <p:ext uri="{BB962C8B-B14F-4D97-AF65-F5344CB8AC3E}">
        <p14:creationId xmlns:p14="http://schemas.microsoft.com/office/powerpoint/2010/main" val="4396605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530" y="2130976"/>
            <a:ext cx="7772943" cy="1470086"/>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057" y="3886154"/>
            <a:ext cx="6401886" cy="1752295"/>
          </a:xfrm>
        </p:spPr>
        <p:txBody>
          <a:bodyPr/>
          <a:lstStyle>
            <a:lvl1pPr marL="0" indent="0" algn="ctr">
              <a:buNone/>
              <a:defRPr/>
            </a:lvl1pPr>
            <a:lvl2pPr marL="400666" indent="0" algn="ctr">
              <a:buNone/>
              <a:defRPr/>
            </a:lvl2pPr>
            <a:lvl3pPr marL="801330" indent="0" algn="ctr">
              <a:buNone/>
              <a:defRPr/>
            </a:lvl3pPr>
            <a:lvl4pPr marL="1201995" indent="0" algn="ctr">
              <a:buNone/>
              <a:defRPr/>
            </a:lvl4pPr>
            <a:lvl5pPr marL="1602660" indent="0" algn="ctr">
              <a:buNone/>
              <a:defRPr/>
            </a:lvl5pPr>
            <a:lvl6pPr marL="2003326" indent="0" algn="ctr">
              <a:buNone/>
              <a:defRPr/>
            </a:lvl6pPr>
            <a:lvl7pPr marL="2403991" indent="0" algn="ctr">
              <a:buNone/>
              <a:defRPr/>
            </a:lvl7pPr>
            <a:lvl8pPr marL="2804656" indent="0" algn="ctr">
              <a:buNone/>
              <a:defRPr/>
            </a:lvl8pPr>
            <a:lvl9pPr marL="3205320" indent="0" algn="ctr">
              <a:buNone/>
              <a:defRPr/>
            </a:lvl9pPr>
          </a:lstStyle>
          <a:p>
            <a:r>
              <a:rPr lang="en-US" smtClean="0"/>
              <a:t>Click to edit Master subtitle style</a:t>
            </a:r>
            <a:endParaRPr lang="en-GB"/>
          </a:p>
        </p:txBody>
      </p:sp>
    </p:spTree>
    <p:extLst>
      <p:ext uri="{BB962C8B-B14F-4D97-AF65-F5344CB8AC3E}">
        <p14:creationId xmlns:p14="http://schemas.microsoft.com/office/powerpoint/2010/main" val="1294043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3827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42541" y="1380815"/>
            <a:ext cx="4080591" cy="461183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53450" y="1380815"/>
            <a:ext cx="4080591" cy="461183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8872185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E7FB8"/>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56641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16"/>
          <p:cNvSpPr>
            <a:spLocks noChangeArrowheads="1"/>
          </p:cNvSpPr>
          <p:nvPr userDrawn="1"/>
        </p:nvSpPr>
        <p:spPr bwMode="auto">
          <a:xfrm>
            <a:off x="755650" y="6388100"/>
            <a:ext cx="67691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1042988" eaLnBrk="0" hangingPunct="0">
              <a:defRPr>
                <a:solidFill>
                  <a:schemeClr val="tx1"/>
                </a:solidFill>
                <a:latin typeface="Arial" charset="0"/>
              </a:defRPr>
            </a:lvl1pPr>
            <a:lvl2pPr marL="742950" indent="-285750" defTabSz="1042988" eaLnBrk="0" hangingPunct="0">
              <a:defRPr>
                <a:solidFill>
                  <a:schemeClr val="tx1"/>
                </a:solidFill>
                <a:latin typeface="Arial" charset="0"/>
              </a:defRPr>
            </a:lvl2pPr>
            <a:lvl3pPr marL="1143000" indent="-228600" defTabSz="1042988" eaLnBrk="0" hangingPunct="0">
              <a:defRPr>
                <a:solidFill>
                  <a:schemeClr val="tx1"/>
                </a:solidFill>
                <a:latin typeface="Arial" charset="0"/>
              </a:defRPr>
            </a:lvl3pPr>
            <a:lvl4pPr marL="1600200" indent="-228600" defTabSz="1042988" eaLnBrk="0" hangingPunct="0">
              <a:defRPr>
                <a:solidFill>
                  <a:schemeClr val="tx1"/>
                </a:solidFill>
                <a:latin typeface="Arial" charset="0"/>
              </a:defRPr>
            </a:lvl4pPr>
            <a:lvl5pPr marL="2057400" indent="-228600" defTabSz="1042988" eaLnBrk="0" hangingPunct="0">
              <a:defRPr>
                <a:solidFill>
                  <a:schemeClr val="tx1"/>
                </a:solidFill>
                <a:latin typeface="Arial" charset="0"/>
              </a:defRPr>
            </a:lvl5pPr>
            <a:lvl6pPr marL="2514600" indent="-228600" defTabSz="1042988" eaLnBrk="0" fontAlgn="base" hangingPunct="0">
              <a:spcBef>
                <a:spcPct val="0"/>
              </a:spcBef>
              <a:spcAft>
                <a:spcPct val="0"/>
              </a:spcAft>
              <a:defRPr>
                <a:solidFill>
                  <a:schemeClr val="tx1"/>
                </a:solidFill>
                <a:latin typeface="Arial" charset="0"/>
              </a:defRPr>
            </a:lvl6pPr>
            <a:lvl7pPr marL="2971800" indent="-228600" defTabSz="1042988" eaLnBrk="0" fontAlgn="base" hangingPunct="0">
              <a:spcBef>
                <a:spcPct val="0"/>
              </a:spcBef>
              <a:spcAft>
                <a:spcPct val="0"/>
              </a:spcAft>
              <a:defRPr>
                <a:solidFill>
                  <a:schemeClr val="tx1"/>
                </a:solidFill>
                <a:latin typeface="Arial" charset="0"/>
              </a:defRPr>
            </a:lvl7pPr>
            <a:lvl8pPr marL="3429000" indent="-228600" defTabSz="1042988" eaLnBrk="0" fontAlgn="base" hangingPunct="0">
              <a:spcBef>
                <a:spcPct val="0"/>
              </a:spcBef>
              <a:spcAft>
                <a:spcPct val="0"/>
              </a:spcAft>
              <a:defRPr>
                <a:solidFill>
                  <a:schemeClr val="tx1"/>
                </a:solidFill>
                <a:latin typeface="Arial" charset="0"/>
              </a:defRPr>
            </a:lvl8pPr>
            <a:lvl9pPr marL="3886200" indent="-228600" defTabSz="1042988" eaLnBrk="0" fontAlgn="base" hangingPunct="0">
              <a:spcBef>
                <a:spcPct val="0"/>
              </a:spcBef>
              <a:spcAft>
                <a:spcPct val="0"/>
              </a:spcAft>
              <a:defRPr>
                <a:solidFill>
                  <a:schemeClr val="tx1"/>
                </a:solidFill>
                <a:latin typeface="Arial" charset="0"/>
              </a:defRPr>
            </a:lvl9pPr>
          </a:lstStyle>
          <a:p>
            <a:pPr algn="l" eaLnBrk="1" hangingPunct="1">
              <a:defRPr/>
            </a:pPr>
            <a:r>
              <a:rPr lang="en-US" sz="1200" b="1" dirty="0" smtClean="0">
                <a:solidFill>
                  <a:schemeClr val="bg1"/>
                </a:solidFill>
                <a:effectLst>
                  <a:outerShdw blurRad="38100" dist="38100" dir="2700000" algn="tl">
                    <a:srgbClr val="000000">
                      <a:alpha val="43137"/>
                    </a:srgbClr>
                  </a:outerShdw>
                </a:effectLst>
                <a:ea typeface="Verdana" pitchFamily="34" charset="0"/>
                <a:cs typeface="Verdana" pitchFamily="34" charset="0"/>
              </a:rPr>
              <a:t>EVD PREPAREDNESS AND RESPONSE TRAINING PACKAGE</a:t>
            </a:r>
          </a:p>
          <a:p>
            <a:pPr algn="l" eaLnBrk="1" hangingPunct="1">
              <a:defRPr/>
            </a:pPr>
            <a:r>
              <a:rPr lang="en-US" sz="1200" b="1" dirty="0" smtClean="0">
                <a:solidFill>
                  <a:schemeClr val="bg1"/>
                </a:solidFill>
                <a:effectLst>
                  <a:outerShdw blurRad="38100" dist="38100" dir="2700000" algn="tl">
                    <a:srgbClr val="000000">
                      <a:alpha val="43137"/>
                    </a:srgbClr>
                  </a:outerShdw>
                </a:effectLst>
                <a:ea typeface="Verdana" pitchFamily="34" charset="0"/>
                <a:cs typeface="Verdana" pitchFamily="34" charset="0"/>
              </a:rPr>
              <a:t>Public Awareness and Community Engagement – Risk Comm. &amp; Media</a:t>
            </a:r>
          </a:p>
          <a:p>
            <a:pPr algn="l" eaLnBrk="1" hangingPunct="1">
              <a:defRPr/>
            </a:pPr>
            <a:endParaRPr lang="en-GB" altLang="en-US" sz="1200" b="1" dirty="0" smtClean="0">
              <a:solidFill>
                <a:srgbClr val="BADDE1"/>
              </a:solidFill>
              <a:latin typeface="Arial Narrow" pitchFamily="34" charset="0"/>
            </a:endParaRPr>
          </a:p>
        </p:txBody>
      </p:sp>
    </p:spTree>
    <p:extLst>
      <p:ext uri="{BB962C8B-B14F-4D97-AF65-F5344CB8AC3E}">
        <p14:creationId xmlns:p14="http://schemas.microsoft.com/office/powerpoint/2010/main" val="26843576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181" y="4407378"/>
            <a:ext cx="7772943" cy="1362097"/>
          </a:xfrm>
        </p:spPr>
        <p:txBody>
          <a:bodyPr anchor="t"/>
          <a:lstStyle>
            <a:lvl1pPr algn="l">
              <a:defRPr sz="3500" b="1" cap="all"/>
            </a:lvl1pPr>
          </a:lstStyle>
          <a:p>
            <a:r>
              <a:rPr lang="en-US" smtClean="0"/>
              <a:t>Click to edit Master title style</a:t>
            </a:r>
            <a:endParaRPr lang="en-US"/>
          </a:p>
        </p:txBody>
      </p:sp>
      <p:sp>
        <p:nvSpPr>
          <p:cNvPr id="3" name="Text Placeholder 2"/>
          <p:cNvSpPr>
            <a:spLocks noGrp="1"/>
          </p:cNvSpPr>
          <p:nvPr>
            <p:ph type="body" idx="1"/>
          </p:nvPr>
        </p:nvSpPr>
        <p:spPr>
          <a:xfrm>
            <a:off x="722181" y="2907056"/>
            <a:ext cx="7772943" cy="1500322"/>
          </a:xfrm>
        </p:spPr>
        <p:txBody>
          <a:bodyPr anchor="b"/>
          <a:lstStyle>
            <a:lvl1pPr marL="0" indent="0">
              <a:buNone/>
              <a:defRPr sz="1800"/>
            </a:lvl1pPr>
            <a:lvl2pPr marL="400736" indent="0">
              <a:buNone/>
              <a:defRPr sz="1600"/>
            </a:lvl2pPr>
            <a:lvl3pPr marL="801472" indent="0">
              <a:buNone/>
              <a:defRPr sz="1400"/>
            </a:lvl3pPr>
            <a:lvl4pPr marL="1202207" indent="0">
              <a:buNone/>
              <a:defRPr sz="1200"/>
            </a:lvl4pPr>
            <a:lvl5pPr marL="1602943" indent="0">
              <a:buNone/>
              <a:defRPr sz="1200"/>
            </a:lvl5pPr>
            <a:lvl6pPr marL="2003679" indent="0">
              <a:buNone/>
              <a:defRPr sz="1200"/>
            </a:lvl6pPr>
            <a:lvl7pPr marL="2404415" indent="0">
              <a:buNone/>
              <a:defRPr sz="1200"/>
            </a:lvl7pPr>
            <a:lvl8pPr marL="2805151" indent="0">
              <a:buNone/>
              <a:defRPr sz="1200"/>
            </a:lvl8pPr>
            <a:lvl9pPr marL="3205886" indent="0">
              <a:buNone/>
              <a:defRPr sz="1200"/>
            </a:lvl9pPr>
          </a:lstStyle>
          <a:p>
            <a:pPr lvl="0"/>
            <a:r>
              <a:rPr lang="en-US" smtClean="0"/>
              <a:t>Click to edit Master text styles</a:t>
            </a:r>
          </a:p>
        </p:txBody>
      </p:sp>
      <p:sp>
        <p:nvSpPr>
          <p:cNvPr id="4" name="Rectangle 16"/>
          <p:cNvSpPr>
            <a:spLocks noChangeArrowheads="1"/>
          </p:cNvSpPr>
          <p:nvPr userDrawn="1"/>
        </p:nvSpPr>
        <p:spPr bwMode="auto">
          <a:xfrm>
            <a:off x="755650" y="6388100"/>
            <a:ext cx="67691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1042988" eaLnBrk="0" hangingPunct="0">
              <a:defRPr>
                <a:solidFill>
                  <a:schemeClr val="tx1"/>
                </a:solidFill>
                <a:latin typeface="Arial" charset="0"/>
              </a:defRPr>
            </a:lvl1pPr>
            <a:lvl2pPr marL="742950" indent="-285750" defTabSz="1042988" eaLnBrk="0" hangingPunct="0">
              <a:defRPr>
                <a:solidFill>
                  <a:schemeClr val="tx1"/>
                </a:solidFill>
                <a:latin typeface="Arial" charset="0"/>
              </a:defRPr>
            </a:lvl2pPr>
            <a:lvl3pPr marL="1143000" indent="-228600" defTabSz="1042988" eaLnBrk="0" hangingPunct="0">
              <a:defRPr>
                <a:solidFill>
                  <a:schemeClr val="tx1"/>
                </a:solidFill>
                <a:latin typeface="Arial" charset="0"/>
              </a:defRPr>
            </a:lvl3pPr>
            <a:lvl4pPr marL="1600200" indent="-228600" defTabSz="1042988" eaLnBrk="0" hangingPunct="0">
              <a:defRPr>
                <a:solidFill>
                  <a:schemeClr val="tx1"/>
                </a:solidFill>
                <a:latin typeface="Arial" charset="0"/>
              </a:defRPr>
            </a:lvl4pPr>
            <a:lvl5pPr marL="2057400" indent="-228600" defTabSz="1042988" eaLnBrk="0" hangingPunct="0">
              <a:defRPr>
                <a:solidFill>
                  <a:schemeClr val="tx1"/>
                </a:solidFill>
                <a:latin typeface="Arial" charset="0"/>
              </a:defRPr>
            </a:lvl5pPr>
            <a:lvl6pPr marL="2514600" indent="-228600" defTabSz="1042988" eaLnBrk="0" fontAlgn="base" hangingPunct="0">
              <a:spcBef>
                <a:spcPct val="0"/>
              </a:spcBef>
              <a:spcAft>
                <a:spcPct val="0"/>
              </a:spcAft>
              <a:defRPr>
                <a:solidFill>
                  <a:schemeClr val="tx1"/>
                </a:solidFill>
                <a:latin typeface="Arial" charset="0"/>
              </a:defRPr>
            </a:lvl6pPr>
            <a:lvl7pPr marL="2971800" indent="-228600" defTabSz="1042988" eaLnBrk="0" fontAlgn="base" hangingPunct="0">
              <a:spcBef>
                <a:spcPct val="0"/>
              </a:spcBef>
              <a:spcAft>
                <a:spcPct val="0"/>
              </a:spcAft>
              <a:defRPr>
                <a:solidFill>
                  <a:schemeClr val="tx1"/>
                </a:solidFill>
                <a:latin typeface="Arial" charset="0"/>
              </a:defRPr>
            </a:lvl7pPr>
            <a:lvl8pPr marL="3429000" indent="-228600" defTabSz="1042988" eaLnBrk="0" fontAlgn="base" hangingPunct="0">
              <a:spcBef>
                <a:spcPct val="0"/>
              </a:spcBef>
              <a:spcAft>
                <a:spcPct val="0"/>
              </a:spcAft>
              <a:defRPr>
                <a:solidFill>
                  <a:schemeClr val="tx1"/>
                </a:solidFill>
                <a:latin typeface="Arial" charset="0"/>
              </a:defRPr>
            </a:lvl8pPr>
            <a:lvl9pPr marL="3886200" indent="-228600" defTabSz="1042988" eaLnBrk="0" fontAlgn="base" hangingPunct="0">
              <a:spcBef>
                <a:spcPct val="0"/>
              </a:spcBef>
              <a:spcAft>
                <a:spcPct val="0"/>
              </a:spcAft>
              <a:defRPr>
                <a:solidFill>
                  <a:schemeClr val="tx1"/>
                </a:solidFill>
                <a:latin typeface="Arial" charset="0"/>
              </a:defRPr>
            </a:lvl9pPr>
          </a:lstStyle>
          <a:p>
            <a:pPr algn="l" eaLnBrk="1" hangingPunct="1">
              <a:defRPr/>
            </a:pPr>
            <a:r>
              <a:rPr lang="en-US" sz="1200" b="1" dirty="0" smtClean="0">
                <a:solidFill>
                  <a:schemeClr val="bg1"/>
                </a:solidFill>
                <a:effectLst>
                  <a:outerShdw blurRad="38100" dist="38100" dir="2700000" algn="tl">
                    <a:srgbClr val="000000">
                      <a:alpha val="43137"/>
                    </a:srgbClr>
                  </a:outerShdw>
                </a:effectLst>
                <a:ea typeface="Verdana" pitchFamily="34" charset="0"/>
                <a:cs typeface="Verdana" pitchFamily="34" charset="0"/>
              </a:rPr>
              <a:t>EVD PREPAREDNESS AND RESPONSE TRAINING PACKAGE</a:t>
            </a:r>
          </a:p>
          <a:p>
            <a:pPr algn="l" eaLnBrk="1" hangingPunct="1">
              <a:defRPr/>
            </a:pPr>
            <a:r>
              <a:rPr lang="en-US" sz="1200" b="1" dirty="0" smtClean="0">
                <a:solidFill>
                  <a:schemeClr val="bg1"/>
                </a:solidFill>
                <a:effectLst>
                  <a:outerShdw blurRad="38100" dist="38100" dir="2700000" algn="tl">
                    <a:srgbClr val="000000">
                      <a:alpha val="43137"/>
                    </a:srgbClr>
                  </a:outerShdw>
                </a:effectLst>
                <a:ea typeface="Verdana" pitchFamily="34" charset="0"/>
                <a:cs typeface="Verdana" pitchFamily="34" charset="0"/>
              </a:rPr>
              <a:t>Public Awareness and Community Engagement – Risk Comm. &amp; Media</a:t>
            </a:r>
          </a:p>
          <a:p>
            <a:pPr algn="l" eaLnBrk="1" hangingPunct="1">
              <a:defRPr/>
            </a:pPr>
            <a:endParaRPr lang="en-GB" altLang="en-US" sz="1200" b="1" dirty="0" smtClean="0">
              <a:solidFill>
                <a:srgbClr val="BADDE1"/>
              </a:solidFill>
              <a:latin typeface="Arial Narrow" pitchFamily="34" charset="0"/>
            </a:endParaRPr>
          </a:p>
        </p:txBody>
      </p:sp>
    </p:spTree>
    <p:extLst>
      <p:ext uri="{BB962C8B-B14F-4D97-AF65-F5344CB8AC3E}">
        <p14:creationId xmlns:p14="http://schemas.microsoft.com/office/powerpoint/2010/main" val="22238078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42540" y="1380815"/>
            <a:ext cx="4080591" cy="4611835"/>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53450" y="1380815"/>
            <a:ext cx="4080591" cy="4611835"/>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438557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472" y="275012"/>
            <a:ext cx="8229057" cy="114324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472" y="1534879"/>
            <a:ext cx="4039867" cy="639293"/>
          </a:xfrm>
        </p:spPr>
        <p:txBody>
          <a:bodyPr anchor="b"/>
          <a:lstStyle>
            <a:lvl1pPr marL="0" indent="0">
              <a:buNone/>
              <a:defRPr sz="2100" b="1"/>
            </a:lvl1pPr>
            <a:lvl2pPr marL="400736" indent="0">
              <a:buNone/>
              <a:defRPr sz="1800" b="1"/>
            </a:lvl2pPr>
            <a:lvl3pPr marL="801472" indent="0">
              <a:buNone/>
              <a:defRPr sz="1600" b="1"/>
            </a:lvl3pPr>
            <a:lvl4pPr marL="1202207" indent="0">
              <a:buNone/>
              <a:defRPr sz="1400" b="1"/>
            </a:lvl4pPr>
            <a:lvl5pPr marL="1602943" indent="0">
              <a:buNone/>
              <a:defRPr sz="1400" b="1"/>
            </a:lvl5pPr>
            <a:lvl6pPr marL="2003679" indent="0">
              <a:buNone/>
              <a:defRPr sz="1400" b="1"/>
            </a:lvl6pPr>
            <a:lvl7pPr marL="2404415" indent="0">
              <a:buNone/>
              <a:defRPr sz="1400" b="1"/>
            </a:lvl7pPr>
            <a:lvl8pPr marL="2805151" indent="0">
              <a:buNone/>
              <a:defRPr sz="1400" b="1"/>
            </a:lvl8pPr>
            <a:lvl9pPr marL="3205886" indent="0">
              <a:buNone/>
              <a:defRPr sz="1400" b="1"/>
            </a:lvl9pPr>
          </a:lstStyle>
          <a:p>
            <a:pPr lvl="0"/>
            <a:r>
              <a:rPr lang="en-US" smtClean="0"/>
              <a:t>Click to edit Master text styles</a:t>
            </a:r>
          </a:p>
        </p:txBody>
      </p:sp>
      <p:sp>
        <p:nvSpPr>
          <p:cNvPr id="4" name="Content Placeholder 3"/>
          <p:cNvSpPr>
            <a:spLocks noGrp="1"/>
          </p:cNvSpPr>
          <p:nvPr>
            <p:ph sz="half" idx="2"/>
          </p:nvPr>
        </p:nvSpPr>
        <p:spPr>
          <a:xfrm>
            <a:off x="457472" y="2174172"/>
            <a:ext cx="4039867" cy="3952385"/>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304" y="1534879"/>
            <a:ext cx="4041225" cy="639293"/>
          </a:xfrm>
        </p:spPr>
        <p:txBody>
          <a:bodyPr anchor="b"/>
          <a:lstStyle>
            <a:lvl1pPr marL="0" indent="0">
              <a:buNone/>
              <a:defRPr sz="2100" b="1"/>
            </a:lvl1pPr>
            <a:lvl2pPr marL="400736" indent="0">
              <a:buNone/>
              <a:defRPr sz="1800" b="1"/>
            </a:lvl2pPr>
            <a:lvl3pPr marL="801472" indent="0">
              <a:buNone/>
              <a:defRPr sz="1600" b="1"/>
            </a:lvl3pPr>
            <a:lvl4pPr marL="1202207" indent="0">
              <a:buNone/>
              <a:defRPr sz="1400" b="1"/>
            </a:lvl4pPr>
            <a:lvl5pPr marL="1602943" indent="0">
              <a:buNone/>
              <a:defRPr sz="1400" b="1"/>
            </a:lvl5pPr>
            <a:lvl6pPr marL="2003679" indent="0">
              <a:buNone/>
              <a:defRPr sz="1400" b="1"/>
            </a:lvl6pPr>
            <a:lvl7pPr marL="2404415" indent="0">
              <a:buNone/>
              <a:defRPr sz="1400" b="1"/>
            </a:lvl7pPr>
            <a:lvl8pPr marL="2805151" indent="0">
              <a:buNone/>
              <a:defRPr sz="1400" b="1"/>
            </a:lvl8pPr>
            <a:lvl9pPr marL="3205886" indent="0">
              <a:buNone/>
              <a:defRPr sz="1400" b="1"/>
            </a:lvl9pPr>
          </a:lstStyle>
          <a:p>
            <a:pPr lvl="0"/>
            <a:r>
              <a:rPr lang="en-US" smtClean="0"/>
              <a:t>Click to edit Master text styles</a:t>
            </a:r>
          </a:p>
        </p:txBody>
      </p:sp>
      <p:sp>
        <p:nvSpPr>
          <p:cNvPr id="6" name="Content Placeholder 5"/>
          <p:cNvSpPr>
            <a:spLocks noGrp="1"/>
          </p:cNvSpPr>
          <p:nvPr>
            <p:ph sz="quarter" idx="4"/>
          </p:nvPr>
        </p:nvSpPr>
        <p:spPr>
          <a:xfrm>
            <a:off x="4645304" y="2174172"/>
            <a:ext cx="4041225" cy="3952385"/>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479067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7362520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6"/>
          <p:cNvSpPr>
            <a:spLocks noChangeArrowheads="1"/>
          </p:cNvSpPr>
          <p:nvPr userDrawn="1"/>
        </p:nvSpPr>
        <p:spPr bwMode="auto">
          <a:xfrm>
            <a:off x="755650" y="6388100"/>
            <a:ext cx="67691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1042988" eaLnBrk="0" hangingPunct="0">
              <a:defRPr>
                <a:solidFill>
                  <a:schemeClr val="tx1"/>
                </a:solidFill>
                <a:latin typeface="Arial" charset="0"/>
              </a:defRPr>
            </a:lvl1pPr>
            <a:lvl2pPr marL="742950" indent="-285750" defTabSz="1042988" eaLnBrk="0" hangingPunct="0">
              <a:defRPr>
                <a:solidFill>
                  <a:schemeClr val="tx1"/>
                </a:solidFill>
                <a:latin typeface="Arial" charset="0"/>
              </a:defRPr>
            </a:lvl2pPr>
            <a:lvl3pPr marL="1143000" indent="-228600" defTabSz="1042988" eaLnBrk="0" hangingPunct="0">
              <a:defRPr>
                <a:solidFill>
                  <a:schemeClr val="tx1"/>
                </a:solidFill>
                <a:latin typeface="Arial" charset="0"/>
              </a:defRPr>
            </a:lvl3pPr>
            <a:lvl4pPr marL="1600200" indent="-228600" defTabSz="1042988" eaLnBrk="0" hangingPunct="0">
              <a:defRPr>
                <a:solidFill>
                  <a:schemeClr val="tx1"/>
                </a:solidFill>
                <a:latin typeface="Arial" charset="0"/>
              </a:defRPr>
            </a:lvl4pPr>
            <a:lvl5pPr marL="2057400" indent="-228600" defTabSz="1042988" eaLnBrk="0" hangingPunct="0">
              <a:defRPr>
                <a:solidFill>
                  <a:schemeClr val="tx1"/>
                </a:solidFill>
                <a:latin typeface="Arial" charset="0"/>
              </a:defRPr>
            </a:lvl5pPr>
            <a:lvl6pPr marL="2514600" indent="-228600" defTabSz="1042988" eaLnBrk="0" fontAlgn="base" hangingPunct="0">
              <a:spcBef>
                <a:spcPct val="0"/>
              </a:spcBef>
              <a:spcAft>
                <a:spcPct val="0"/>
              </a:spcAft>
              <a:defRPr>
                <a:solidFill>
                  <a:schemeClr val="tx1"/>
                </a:solidFill>
                <a:latin typeface="Arial" charset="0"/>
              </a:defRPr>
            </a:lvl6pPr>
            <a:lvl7pPr marL="2971800" indent="-228600" defTabSz="1042988" eaLnBrk="0" fontAlgn="base" hangingPunct="0">
              <a:spcBef>
                <a:spcPct val="0"/>
              </a:spcBef>
              <a:spcAft>
                <a:spcPct val="0"/>
              </a:spcAft>
              <a:defRPr>
                <a:solidFill>
                  <a:schemeClr val="tx1"/>
                </a:solidFill>
                <a:latin typeface="Arial" charset="0"/>
              </a:defRPr>
            </a:lvl7pPr>
            <a:lvl8pPr marL="3429000" indent="-228600" defTabSz="1042988" eaLnBrk="0" fontAlgn="base" hangingPunct="0">
              <a:spcBef>
                <a:spcPct val="0"/>
              </a:spcBef>
              <a:spcAft>
                <a:spcPct val="0"/>
              </a:spcAft>
              <a:defRPr>
                <a:solidFill>
                  <a:schemeClr val="tx1"/>
                </a:solidFill>
                <a:latin typeface="Arial" charset="0"/>
              </a:defRPr>
            </a:lvl8pPr>
            <a:lvl9pPr marL="3886200" indent="-228600" defTabSz="1042988" eaLnBrk="0" fontAlgn="base" hangingPunct="0">
              <a:spcBef>
                <a:spcPct val="0"/>
              </a:spcBef>
              <a:spcAft>
                <a:spcPct val="0"/>
              </a:spcAft>
              <a:defRPr>
                <a:solidFill>
                  <a:schemeClr val="tx1"/>
                </a:solidFill>
                <a:latin typeface="Arial" charset="0"/>
              </a:defRPr>
            </a:lvl9pPr>
          </a:lstStyle>
          <a:p>
            <a:pPr algn="l" eaLnBrk="1" hangingPunct="1">
              <a:defRPr/>
            </a:pPr>
            <a:r>
              <a:rPr lang="en-US" sz="1200" b="1" dirty="0" smtClean="0">
                <a:solidFill>
                  <a:schemeClr val="bg1"/>
                </a:solidFill>
                <a:effectLst>
                  <a:outerShdw blurRad="38100" dist="38100" dir="2700000" algn="tl">
                    <a:srgbClr val="000000">
                      <a:alpha val="43137"/>
                    </a:srgbClr>
                  </a:outerShdw>
                </a:effectLst>
                <a:ea typeface="Verdana" pitchFamily="34" charset="0"/>
                <a:cs typeface="Verdana" pitchFamily="34" charset="0"/>
              </a:rPr>
              <a:t>EVD PREPAREDNESS AND RESPONSE TRAINING PACKAGE</a:t>
            </a:r>
          </a:p>
          <a:p>
            <a:pPr algn="l" eaLnBrk="1" hangingPunct="1">
              <a:defRPr/>
            </a:pPr>
            <a:r>
              <a:rPr lang="en-US" sz="1200" b="1" dirty="0" smtClean="0">
                <a:solidFill>
                  <a:schemeClr val="bg1"/>
                </a:solidFill>
                <a:effectLst>
                  <a:outerShdw blurRad="38100" dist="38100" dir="2700000" algn="tl">
                    <a:srgbClr val="000000">
                      <a:alpha val="43137"/>
                    </a:srgbClr>
                  </a:outerShdw>
                </a:effectLst>
                <a:ea typeface="Verdana" pitchFamily="34" charset="0"/>
                <a:cs typeface="Verdana" pitchFamily="34" charset="0"/>
              </a:rPr>
              <a:t>Public Awareness and Community Engagement – Risk Comm. &amp; Media</a:t>
            </a:r>
          </a:p>
          <a:p>
            <a:pPr algn="l" eaLnBrk="1" hangingPunct="1">
              <a:defRPr/>
            </a:pPr>
            <a:endParaRPr lang="en-GB" altLang="en-US" sz="1200" b="1" dirty="0" smtClean="0">
              <a:solidFill>
                <a:srgbClr val="BADDE1"/>
              </a:solidFill>
              <a:latin typeface="Arial Narrow" pitchFamily="34" charset="0"/>
            </a:endParaRPr>
          </a:p>
        </p:txBody>
      </p:sp>
    </p:spTree>
    <p:extLst>
      <p:ext uri="{BB962C8B-B14F-4D97-AF65-F5344CB8AC3E}">
        <p14:creationId xmlns:p14="http://schemas.microsoft.com/office/powerpoint/2010/main" val="42084010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6"/>
          <p:cNvSpPr>
            <a:spLocks noChangeArrowheads="1"/>
          </p:cNvSpPr>
          <p:nvPr userDrawn="1"/>
        </p:nvSpPr>
        <p:spPr bwMode="auto">
          <a:xfrm>
            <a:off x="755650" y="6388100"/>
            <a:ext cx="67691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1042988" eaLnBrk="0" hangingPunct="0">
              <a:defRPr>
                <a:solidFill>
                  <a:schemeClr val="tx1"/>
                </a:solidFill>
                <a:latin typeface="Arial" charset="0"/>
              </a:defRPr>
            </a:lvl1pPr>
            <a:lvl2pPr marL="742950" indent="-285750" defTabSz="1042988" eaLnBrk="0" hangingPunct="0">
              <a:defRPr>
                <a:solidFill>
                  <a:schemeClr val="tx1"/>
                </a:solidFill>
                <a:latin typeface="Arial" charset="0"/>
              </a:defRPr>
            </a:lvl2pPr>
            <a:lvl3pPr marL="1143000" indent="-228600" defTabSz="1042988" eaLnBrk="0" hangingPunct="0">
              <a:defRPr>
                <a:solidFill>
                  <a:schemeClr val="tx1"/>
                </a:solidFill>
                <a:latin typeface="Arial" charset="0"/>
              </a:defRPr>
            </a:lvl3pPr>
            <a:lvl4pPr marL="1600200" indent="-228600" defTabSz="1042988" eaLnBrk="0" hangingPunct="0">
              <a:defRPr>
                <a:solidFill>
                  <a:schemeClr val="tx1"/>
                </a:solidFill>
                <a:latin typeface="Arial" charset="0"/>
              </a:defRPr>
            </a:lvl4pPr>
            <a:lvl5pPr marL="2057400" indent="-228600" defTabSz="1042988" eaLnBrk="0" hangingPunct="0">
              <a:defRPr>
                <a:solidFill>
                  <a:schemeClr val="tx1"/>
                </a:solidFill>
                <a:latin typeface="Arial" charset="0"/>
              </a:defRPr>
            </a:lvl5pPr>
            <a:lvl6pPr marL="2514600" indent="-228600" defTabSz="1042988" eaLnBrk="0" fontAlgn="base" hangingPunct="0">
              <a:spcBef>
                <a:spcPct val="0"/>
              </a:spcBef>
              <a:spcAft>
                <a:spcPct val="0"/>
              </a:spcAft>
              <a:defRPr>
                <a:solidFill>
                  <a:schemeClr val="tx1"/>
                </a:solidFill>
                <a:latin typeface="Arial" charset="0"/>
              </a:defRPr>
            </a:lvl6pPr>
            <a:lvl7pPr marL="2971800" indent="-228600" defTabSz="1042988" eaLnBrk="0" fontAlgn="base" hangingPunct="0">
              <a:spcBef>
                <a:spcPct val="0"/>
              </a:spcBef>
              <a:spcAft>
                <a:spcPct val="0"/>
              </a:spcAft>
              <a:defRPr>
                <a:solidFill>
                  <a:schemeClr val="tx1"/>
                </a:solidFill>
                <a:latin typeface="Arial" charset="0"/>
              </a:defRPr>
            </a:lvl7pPr>
            <a:lvl8pPr marL="3429000" indent="-228600" defTabSz="1042988" eaLnBrk="0" fontAlgn="base" hangingPunct="0">
              <a:spcBef>
                <a:spcPct val="0"/>
              </a:spcBef>
              <a:spcAft>
                <a:spcPct val="0"/>
              </a:spcAft>
              <a:defRPr>
                <a:solidFill>
                  <a:schemeClr val="tx1"/>
                </a:solidFill>
                <a:latin typeface="Arial" charset="0"/>
              </a:defRPr>
            </a:lvl8pPr>
            <a:lvl9pPr marL="3886200" indent="-228600" defTabSz="1042988" eaLnBrk="0" fontAlgn="base" hangingPunct="0">
              <a:spcBef>
                <a:spcPct val="0"/>
              </a:spcBef>
              <a:spcAft>
                <a:spcPct val="0"/>
              </a:spcAft>
              <a:defRPr>
                <a:solidFill>
                  <a:schemeClr val="tx1"/>
                </a:solidFill>
                <a:latin typeface="Arial" charset="0"/>
              </a:defRPr>
            </a:lvl9pPr>
          </a:lstStyle>
          <a:p>
            <a:pPr algn="l" eaLnBrk="1" hangingPunct="1">
              <a:defRPr/>
            </a:pPr>
            <a:r>
              <a:rPr lang="en-US" sz="1200" b="1" dirty="0" smtClean="0">
                <a:solidFill>
                  <a:schemeClr val="bg1"/>
                </a:solidFill>
                <a:effectLst>
                  <a:outerShdw blurRad="38100" dist="38100" dir="2700000" algn="tl">
                    <a:srgbClr val="000000">
                      <a:alpha val="43137"/>
                    </a:srgbClr>
                  </a:outerShdw>
                </a:effectLst>
                <a:ea typeface="Verdana" pitchFamily="34" charset="0"/>
                <a:cs typeface="Verdana" pitchFamily="34" charset="0"/>
              </a:rPr>
              <a:t>EVD PREPAREDNESS AND RESPONSE TRAINING PACKAGE</a:t>
            </a:r>
          </a:p>
          <a:p>
            <a:pPr algn="l" eaLnBrk="1" hangingPunct="1">
              <a:defRPr/>
            </a:pPr>
            <a:r>
              <a:rPr lang="en-US" sz="1200" b="1" dirty="0" smtClean="0">
                <a:solidFill>
                  <a:schemeClr val="bg1"/>
                </a:solidFill>
                <a:effectLst>
                  <a:outerShdw blurRad="38100" dist="38100" dir="2700000" algn="tl">
                    <a:srgbClr val="000000">
                      <a:alpha val="43137"/>
                    </a:srgbClr>
                  </a:outerShdw>
                </a:effectLst>
                <a:ea typeface="Verdana" pitchFamily="34" charset="0"/>
                <a:cs typeface="Verdana" pitchFamily="34" charset="0"/>
              </a:rPr>
              <a:t>Public Awareness and Community Engagement – Risk Comm. &amp; Media</a:t>
            </a:r>
          </a:p>
          <a:p>
            <a:pPr algn="l" eaLnBrk="1" hangingPunct="1">
              <a:defRPr/>
            </a:pPr>
            <a:endParaRPr lang="en-GB" altLang="en-US" sz="1200" b="1" dirty="0" smtClean="0">
              <a:solidFill>
                <a:srgbClr val="BADDE1"/>
              </a:solidFill>
              <a:latin typeface="Arial Narrow" pitchFamily="34" charset="0"/>
            </a:endParaRPr>
          </a:p>
        </p:txBody>
      </p:sp>
    </p:spTree>
    <p:extLst>
      <p:ext uri="{BB962C8B-B14F-4D97-AF65-F5344CB8AC3E}">
        <p14:creationId xmlns:p14="http://schemas.microsoft.com/office/powerpoint/2010/main" val="21341264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472" y="273572"/>
            <a:ext cx="3008181" cy="1161958"/>
          </a:xfrm>
        </p:spPr>
        <p:txBody>
          <a:bodyPr anchor="b"/>
          <a:lstStyle>
            <a:lvl1pPr algn="l">
              <a:defRPr sz="1800" b="1"/>
            </a:lvl1pPr>
          </a:lstStyle>
          <a:p>
            <a:r>
              <a:rPr lang="en-US" smtClean="0"/>
              <a:t>Click to edit Master title style</a:t>
            </a:r>
            <a:endParaRPr lang="en-US"/>
          </a:p>
        </p:txBody>
      </p:sp>
      <p:sp>
        <p:nvSpPr>
          <p:cNvPr id="3" name="Content Placeholder 2"/>
          <p:cNvSpPr>
            <a:spLocks noGrp="1"/>
          </p:cNvSpPr>
          <p:nvPr>
            <p:ph idx="1"/>
          </p:nvPr>
        </p:nvSpPr>
        <p:spPr>
          <a:xfrm>
            <a:off x="3575608" y="273571"/>
            <a:ext cx="5110921" cy="5852986"/>
          </a:xfrm>
        </p:spPr>
        <p:txBody>
          <a:bodyPr/>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472" y="1435530"/>
            <a:ext cx="3008181" cy="4691027"/>
          </a:xfrm>
        </p:spPr>
        <p:txBody>
          <a:bodyPr/>
          <a:lstStyle>
            <a:lvl1pPr marL="0" indent="0">
              <a:buNone/>
              <a:defRPr sz="1200"/>
            </a:lvl1pPr>
            <a:lvl2pPr marL="400736" indent="0">
              <a:buNone/>
              <a:defRPr sz="1100"/>
            </a:lvl2pPr>
            <a:lvl3pPr marL="801472" indent="0">
              <a:buNone/>
              <a:defRPr sz="900"/>
            </a:lvl3pPr>
            <a:lvl4pPr marL="1202207" indent="0">
              <a:buNone/>
              <a:defRPr sz="800"/>
            </a:lvl4pPr>
            <a:lvl5pPr marL="1602943" indent="0">
              <a:buNone/>
              <a:defRPr sz="800"/>
            </a:lvl5pPr>
            <a:lvl6pPr marL="2003679" indent="0">
              <a:buNone/>
              <a:defRPr sz="800"/>
            </a:lvl6pPr>
            <a:lvl7pPr marL="2404415" indent="0">
              <a:buNone/>
              <a:defRPr sz="800"/>
            </a:lvl7pPr>
            <a:lvl8pPr marL="2805151" indent="0">
              <a:buNone/>
              <a:defRPr sz="800"/>
            </a:lvl8pPr>
            <a:lvl9pPr marL="3205886" indent="0">
              <a:buNone/>
              <a:defRPr sz="800"/>
            </a:lvl9pPr>
          </a:lstStyle>
          <a:p>
            <a:pPr lvl="0"/>
            <a:r>
              <a:rPr lang="en-US" smtClean="0"/>
              <a:t>Click to edit Master text styles</a:t>
            </a:r>
          </a:p>
        </p:txBody>
      </p:sp>
    </p:spTree>
    <p:extLst>
      <p:ext uri="{BB962C8B-B14F-4D97-AF65-F5344CB8AC3E}">
        <p14:creationId xmlns:p14="http://schemas.microsoft.com/office/powerpoint/2010/main" val="11175861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877" y="4800456"/>
            <a:ext cx="5486943" cy="567300"/>
          </a:xfrm>
        </p:spPr>
        <p:txBody>
          <a:bodyPr anchor="b"/>
          <a:lstStyle>
            <a:lvl1pPr algn="l">
              <a:defRPr sz="1800" b="1"/>
            </a:lvl1pPr>
          </a:lstStyle>
          <a:p>
            <a:r>
              <a:rPr lang="en-US" smtClean="0"/>
              <a:t>Click to edit Master title style</a:t>
            </a:r>
            <a:endParaRPr lang="en-US"/>
          </a:p>
        </p:txBody>
      </p:sp>
      <p:sp>
        <p:nvSpPr>
          <p:cNvPr id="3" name="Picture Placeholder 2"/>
          <p:cNvSpPr>
            <a:spLocks noGrp="1"/>
          </p:cNvSpPr>
          <p:nvPr>
            <p:ph type="pic" idx="1"/>
          </p:nvPr>
        </p:nvSpPr>
        <p:spPr>
          <a:xfrm>
            <a:off x="1791877" y="613376"/>
            <a:ext cx="5486943" cy="4113648"/>
          </a:xfrm>
        </p:spPr>
        <p:txBody>
          <a:bodyPr/>
          <a:lstStyle>
            <a:lvl1pPr marL="0" indent="0">
              <a:buNone/>
              <a:defRPr sz="2800"/>
            </a:lvl1pPr>
            <a:lvl2pPr marL="400736" indent="0">
              <a:buNone/>
              <a:defRPr sz="2500"/>
            </a:lvl2pPr>
            <a:lvl3pPr marL="801472" indent="0">
              <a:buNone/>
              <a:defRPr sz="2100"/>
            </a:lvl3pPr>
            <a:lvl4pPr marL="1202207" indent="0">
              <a:buNone/>
              <a:defRPr sz="1800"/>
            </a:lvl4pPr>
            <a:lvl5pPr marL="1602943" indent="0">
              <a:buNone/>
              <a:defRPr sz="1800"/>
            </a:lvl5pPr>
            <a:lvl6pPr marL="2003679" indent="0">
              <a:buNone/>
              <a:defRPr sz="1800"/>
            </a:lvl6pPr>
            <a:lvl7pPr marL="2404415" indent="0">
              <a:buNone/>
              <a:defRPr sz="1800"/>
            </a:lvl7pPr>
            <a:lvl8pPr marL="2805151" indent="0">
              <a:buNone/>
              <a:defRPr sz="1800"/>
            </a:lvl8pPr>
            <a:lvl9pPr marL="3205886" indent="0">
              <a:buNone/>
              <a:defRPr sz="1800"/>
            </a:lvl9pPr>
          </a:lstStyle>
          <a:p>
            <a:pPr lvl="0"/>
            <a:endParaRPr lang="en-US" noProof="0" smtClean="0"/>
          </a:p>
        </p:txBody>
      </p:sp>
      <p:sp>
        <p:nvSpPr>
          <p:cNvPr id="4" name="Text Placeholder 3"/>
          <p:cNvSpPr>
            <a:spLocks noGrp="1"/>
          </p:cNvSpPr>
          <p:nvPr>
            <p:ph type="body" sz="half" idx="2"/>
          </p:nvPr>
        </p:nvSpPr>
        <p:spPr>
          <a:xfrm>
            <a:off x="1791877" y="5367757"/>
            <a:ext cx="5486943" cy="804876"/>
          </a:xfrm>
        </p:spPr>
        <p:txBody>
          <a:bodyPr/>
          <a:lstStyle>
            <a:lvl1pPr marL="0" indent="0">
              <a:buNone/>
              <a:defRPr sz="1200"/>
            </a:lvl1pPr>
            <a:lvl2pPr marL="400736" indent="0">
              <a:buNone/>
              <a:defRPr sz="1100"/>
            </a:lvl2pPr>
            <a:lvl3pPr marL="801472" indent="0">
              <a:buNone/>
              <a:defRPr sz="900"/>
            </a:lvl3pPr>
            <a:lvl4pPr marL="1202207" indent="0">
              <a:buNone/>
              <a:defRPr sz="800"/>
            </a:lvl4pPr>
            <a:lvl5pPr marL="1602943" indent="0">
              <a:buNone/>
              <a:defRPr sz="800"/>
            </a:lvl5pPr>
            <a:lvl6pPr marL="2003679" indent="0">
              <a:buNone/>
              <a:defRPr sz="800"/>
            </a:lvl6pPr>
            <a:lvl7pPr marL="2404415" indent="0">
              <a:buNone/>
              <a:defRPr sz="800"/>
            </a:lvl7pPr>
            <a:lvl8pPr marL="2805151" indent="0">
              <a:buNone/>
              <a:defRPr sz="800"/>
            </a:lvl8pPr>
            <a:lvl9pPr marL="3205886" indent="0">
              <a:buNone/>
              <a:defRPr sz="800"/>
            </a:lvl9pPr>
          </a:lstStyle>
          <a:p>
            <a:pPr lvl="0"/>
            <a:r>
              <a:rPr lang="en-US" smtClean="0"/>
              <a:t>Click to edit Master text styles</a:t>
            </a:r>
          </a:p>
        </p:txBody>
      </p:sp>
    </p:spTree>
    <p:extLst>
      <p:ext uri="{BB962C8B-B14F-4D97-AF65-F5344CB8AC3E}">
        <p14:creationId xmlns:p14="http://schemas.microsoft.com/office/powerpoint/2010/main" val="14407047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3713154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
            <a:ext cx="2286000" cy="59926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1"/>
            <a:ext cx="6727682" cy="59926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73098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3827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42539" y="1380815"/>
            <a:ext cx="8291501" cy="4611835"/>
          </a:xfrm>
        </p:spPr>
        <p:txBody>
          <a:bodyPr/>
          <a:lstStyle/>
          <a:p>
            <a:pPr lvl="0"/>
            <a:endParaRPr lang="en-US" noProof="0" smtClean="0"/>
          </a:p>
        </p:txBody>
      </p:sp>
    </p:spTree>
    <p:extLst>
      <p:ext uri="{BB962C8B-B14F-4D97-AF65-F5344CB8AC3E}">
        <p14:creationId xmlns:p14="http://schemas.microsoft.com/office/powerpoint/2010/main" val="30617610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529" y="2130976"/>
            <a:ext cx="7772943" cy="1470086"/>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057" y="3886153"/>
            <a:ext cx="6401886" cy="1752295"/>
          </a:xfrm>
        </p:spPr>
        <p:txBody>
          <a:bodyPr/>
          <a:lstStyle>
            <a:lvl1pPr marL="0" indent="0" algn="ctr">
              <a:buNone/>
              <a:defRPr/>
            </a:lvl1pPr>
            <a:lvl2pPr marL="400736" indent="0" algn="ctr">
              <a:buNone/>
              <a:defRPr/>
            </a:lvl2pPr>
            <a:lvl3pPr marL="801472" indent="0" algn="ctr">
              <a:buNone/>
              <a:defRPr/>
            </a:lvl3pPr>
            <a:lvl4pPr marL="1202207" indent="0" algn="ctr">
              <a:buNone/>
              <a:defRPr/>
            </a:lvl4pPr>
            <a:lvl5pPr marL="1602943" indent="0" algn="ctr">
              <a:buNone/>
              <a:defRPr/>
            </a:lvl5pPr>
            <a:lvl6pPr marL="2003679" indent="0" algn="ctr">
              <a:buNone/>
              <a:defRPr/>
            </a:lvl6pPr>
            <a:lvl7pPr marL="2404415" indent="0" algn="ctr">
              <a:buNone/>
              <a:defRPr/>
            </a:lvl7pPr>
            <a:lvl8pPr marL="2805151" indent="0" algn="ctr">
              <a:buNone/>
              <a:defRPr/>
            </a:lvl8pPr>
            <a:lvl9pPr marL="3205886" indent="0" algn="ctr">
              <a:buNone/>
              <a:defRPr/>
            </a:lvl9pPr>
          </a:lstStyle>
          <a:p>
            <a:r>
              <a:rPr lang="en-US" smtClean="0"/>
              <a:t>Click to edit Master subtitle style</a:t>
            </a:r>
            <a:endParaRPr lang="en-GB"/>
          </a:p>
        </p:txBody>
      </p:sp>
    </p:spTree>
    <p:extLst>
      <p:ext uri="{BB962C8B-B14F-4D97-AF65-F5344CB8AC3E}">
        <p14:creationId xmlns:p14="http://schemas.microsoft.com/office/powerpoint/2010/main" val="86577773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3827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42540" y="1380815"/>
            <a:ext cx="4080591" cy="461183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53450" y="1380815"/>
            <a:ext cx="4080591" cy="461183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2776764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182" y="4407379"/>
            <a:ext cx="7772943" cy="1362097"/>
          </a:xfrm>
        </p:spPr>
        <p:txBody>
          <a:bodyPr anchor="t"/>
          <a:lstStyle>
            <a:lvl1pPr algn="l">
              <a:defRPr sz="3500" b="1" cap="all"/>
            </a:lvl1pPr>
          </a:lstStyle>
          <a:p>
            <a:r>
              <a:rPr lang="en-US" smtClean="0"/>
              <a:t>Click to edit Master title style</a:t>
            </a:r>
            <a:endParaRPr lang="en-US"/>
          </a:p>
        </p:txBody>
      </p:sp>
      <p:sp>
        <p:nvSpPr>
          <p:cNvPr id="3" name="Text Placeholder 2"/>
          <p:cNvSpPr>
            <a:spLocks noGrp="1"/>
          </p:cNvSpPr>
          <p:nvPr>
            <p:ph type="body" idx="1"/>
          </p:nvPr>
        </p:nvSpPr>
        <p:spPr>
          <a:xfrm>
            <a:off x="722182" y="2907057"/>
            <a:ext cx="7772943" cy="1500322"/>
          </a:xfrm>
        </p:spPr>
        <p:txBody>
          <a:bodyPr anchor="b"/>
          <a:lstStyle>
            <a:lvl1pPr marL="0" indent="0">
              <a:buNone/>
              <a:defRPr sz="1800"/>
            </a:lvl1pPr>
            <a:lvl2pPr marL="400666" indent="0">
              <a:buNone/>
              <a:defRPr sz="1600"/>
            </a:lvl2pPr>
            <a:lvl3pPr marL="801330" indent="0">
              <a:buNone/>
              <a:defRPr sz="1400"/>
            </a:lvl3pPr>
            <a:lvl4pPr marL="1201995" indent="0">
              <a:buNone/>
              <a:defRPr sz="1200"/>
            </a:lvl4pPr>
            <a:lvl5pPr marL="1602660" indent="0">
              <a:buNone/>
              <a:defRPr sz="1200"/>
            </a:lvl5pPr>
            <a:lvl6pPr marL="2003326" indent="0">
              <a:buNone/>
              <a:defRPr sz="1200"/>
            </a:lvl6pPr>
            <a:lvl7pPr marL="2403991" indent="0">
              <a:buNone/>
              <a:defRPr sz="1200"/>
            </a:lvl7pPr>
            <a:lvl8pPr marL="2804656" indent="0">
              <a:buNone/>
              <a:defRPr sz="1200"/>
            </a:lvl8pPr>
            <a:lvl9pPr marL="3205320" indent="0">
              <a:buNone/>
              <a:defRPr sz="1200"/>
            </a:lvl9pPr>
          </a:lstStyle>
          <a:p>
            <a:pPr lvl="0"/>
            <a:r>
              <a:rPr lang="en-US" smtClean="0"/>
              <a:t>Click to edit Master text styles</a:t>
            </a:r>
          </a:p>
        </p:txBody>
      </p:sp>
    </p:spTree>
    <p:extLst>
      <p:ext uri="{BB962C8B-B14F-4D97-AF65-F5344CB8AC3E}">
        <p14:creationId xmlns:p14="http://schemas.microsoft.com/office/powerpoint/2010/main" val="13974007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42541" y="1380815"/>
            <a:ext cx="4080591" cy="4611835"/>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53450" y="1380815"/>
            <a:ext cx="4080591" cy="4611835"/>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439241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473" y="275013"/>
            <a:ext cx="8229057" cy="114324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473" y="1534880"/>
            <a:ext cx="4039867" cy="639293"/>
          </a:xfrm>
        </p:spPr>
        <p:txBody>
          <a:bodyPr anchor="b"/>
          <a:lstStyle>
            <a:lvl1pPr marL="0" indent="0">
              <a:buNone/>
              <a:defRPr sz="2100" b="1"/>
            </a:lvl1pPr>
            <a:lvl2pPr marL="400666" indent="0">
              <a:buNone/>
              <a:defRPr sz="1800" b="1"/>
            </a:lvl2pPr>
            <a:lvl3pPr marL="801330" indent="0">
              <a:buNone/>
              <a:defRPr sz="1600" b="1"/>
            </a:lvl3pPr>
            <a:lvl4pPr marL="1201995" indent="0">
              <a:buNone/>
              <a:defRPr sz="1400" b="1"/>
            </a:lvl4pPr>
            <a:lvl5pPr marL="1602660" indent="0">
              <a:buNone/>
              <a:defRPr sz="1400" b="1"/>
            </a:lvl5pPr>
            <a:lvl6pPr marL="2003326" indent="0">
              <a:buNone/>
              <a:defRPr sz="1400" b="1"/>
            </a:lvl6pPr>
            <a:lvl7pPr marL="2403991" indent="0">
              <a:buNone/>
              <a:defRPr sz="1400" b="1"/>
            </a:lvl7pPr>
            <a:lvl8pPr marL="2804656" indent="0">
              <a:buNone/>
              <a:defRPr sz="1400" b="1"/>
            </a:lvl8pPr>
            <a:lvl9pPr marL="3205320" indent="0">
              <a:buNone/>
              <a:defRPr sz="1400" b="1"/>
            </a:lvl9pPr>
          </a:lstStyle>
          <a:p>
            <a:pPr lvl="0"/>
            <a:r>
              <a:rPr lang="en-US" smtClean="0"/>
              <a:t>Click to edit Master text styles</a:t>
            </a:r>
          </a:p>
        </p:txBody>
      </p:sp>
      <p:sp>
        <p:nvSpPr>
          <p:cNvPr id="4" name="Content Placeholder 3"/>
          <p:cNvSpPr>
            <a:spLocks noGrp="1"/>
          </p:cNvSpPr>
          <p:nvPr>
            <p:ph sz="half" idx="2"/>
          </p:nvPr>
        </p:nvSpPr>
        <p:spPr>
          <a:xfrm>
            <a:off x="457473" y="2174173"/>
            <a:ext cx="4039867" cy="3952385"/>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305" y="1534880"/>
            <a:ext cx="4041225" cy="639293"/>
          </a:xfrm>
        </p:spPr>
        <p:txBody>
          <a:bodyPr anchor="b"/>
          <a:lstStyle>
            <a:lvl1pPr marL="0" indent="0">
              <a:buNone/>
              <a:defRPr sz="2100" b="1"/>
            </a:lvl1pPr>
            <a:lvl2pPr marL="400666" indent="0">
              <a:buNone/>
              <a:defRPr sz="1800" b="1"/>
            </a:lvl2pPr>
            <a:lvl3pPr marL="801330" indent="0">
              <a:buNone/>
              <a:defRPr sz="1600" b="1"/>
            </a:lvl3pPr>
            <a:lvl4pPr marL="1201995" indent="0">
              <a:buNone/>
              <a:defRPr sz="1400" b="1"/>
            </a:lvl4pPr>
            <a:lvl5pPr marL="1602660" indent="0">
              <a:buNone/>
              <a:defRPr sz="1400" b="1"/>
            </a:lvl5pPr>
            <a:lvl6pPr marL="2003326" indent="0">
              <a:buNone/>
              <a:defRPr sz="1400" b="1"/>
            </a:lvl6pPr>
            <a:lvl7pPr marL="2403991" indent="0">
              <a:buNone/>
              <a:defRPr sz="1400" b="1"/>
            </a:lvl7pPr>
            <a:lvl8pPr marL="2804656" indent="0">
              <a:buNone/>
              <a:defRPr sz="1400" b="1"/>
            </a:lvl8pPr>
            <a:lvl9pPr marL="3205320" indent="0">
              <a:buNone/>
              <a:defRPr sz="1400" b="1"/>
            </a:lvl9pPr>
          </a:lstStyle>
          <a:p>
            <a:pPr lvl="0"/>
            <a:r>
              <a:rPr lang="en-US" smtClean="0"/>
              <a:t>Click to edit Master text styles</a:t>
            </a:r>
          </a:p>
        </p:txBody>
      </p:sp>
      <p:sp>
        <p:nvSpPr>
          <p:cNvPr id="6" name="Content Placeholder 5"/>
          <p:cNvSpPr>
            <a:spLocks noGrp="1"/>
          </p:cNvSpPr>
          <p:nvPr>
            <p:ph sz="quarter" idx="4"/>
          </p:nvPr>
        </p:nvSpPr>
        <p:spPr>
          <a:xfrm>
            <a:off x="4645305" y="2174173"/>
            <a:ext cx="4041225" cy="3952385"/>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249064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14093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35029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473" y="273573"/>
            <a:ext cx="3008181" cy="1161958"/>
          </a:xfrm>
        </p:spPr>
        <p:txBody>
          <a:bodyPr anchor="b"/>
          <a:lstStyle>
            <a:lvl1pPr algn="l">
              <a:defRPr sz="1800" b="1"/>
            </a:lvl1pPr>
          </a:lstStyle>
          <a:p>
            <a:r>
              <a:rPr lang="en-US" smtClean="0"/>
              <a:t>Click to edit Master title style</a:t>
            </a:r>
            <a:endParaRPr lang="en-US"/>
          </a:p>
        </p:txBody>
      </p:sp>
      <p:sp>
        <p:nvSpPr>
          <p:cNvPr id="3" name="Content Placeholder 2"/>
          <p:cNvSpPr>
            <a:spLocks noGrp="1"/>
          </p:cNvSpPr>
          <p:nvPr>
            <p:ph idx="1"/>
          </p:nvPr>
        </p:nvSpPr>
        <p:spPr>
          <a:xfrm>
            <a:off x="3575609" y="273571"/>
            <a:ext cx="5110921" cy="5852986"/>
          </a:xfrm>
        </p:spPr>
        <p:txBody>
          <a:bodyPr/>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473" y="1435531"/>
            <a:ext cx="3008181" cy="4691027"/>
          </a:xfrm>
        </p:spPr>
        <p:txBody>
          <a:bodyPr/>
          <a:lstStyle>
            <a:lvl1pPr marL="0" indent="0">
              <a:buNone/>
              <a:defRPr sz="1200"/>
            </a:lvl1pPr>
            <a:lvl2pPr marL="400666" indent="0">
              <a:buNone/>
              <a:defRPr sz="1100"/>
            </a:lvl2pPr>
            <a:lvl3pPr marL="801330" indent="0">
              <a:buNone/>
              <a:defRPr sz="900"/>
            </a:lvl3pPr>
            <a:lvl4pPr marL="1201995" indent="0">
              <a:buNone/>
              <a:defRPr sz="800"/>
            </a:lvl4pPr>
            <a:lvl5pPr marL="1602660" indent="0">
              <a:buNone/>
              <a:defRPr sz="800"/>
            </a:lvl5pPr>
            <a:lvl6pPr marL="2003326" indent="0">
              <a:buNone/>
              <a:defRPr sz="800"/>
            </a:lvl6pPr>
            <a:lvl7pPr marL="2403991" indent="0">
              <a:buNone/>
              <a:defRPr sz="800"/>
            </a:lvl7pPr>
            <a:lvl8pPr marL="2804656" indent="0">
              <a:buNone/>
              <a:defRPr sz="800"/>
            </a:lvl8pPr>
            <a:lvl9pPr marL="3205320" indent="0">
              <a:buNone/>
              <a:defRPr sz="800"/>
            </a:lvl9pPr>
          </a:lstStyle>
          <a:p>
            <a:pPr lvl="0"/>
            <a:r>
              <a:rPr lang="en-US" smtClean="0"/>
              <a:t>Click to edit Master text styles</a:t>
            </a:r>
          </a:p>
        </p:txBody>
      </p:sp>
    </p:spTree>
    <p:extLst>
      <p:ext uri="{BB962C8B-B14F-4D97-AF65-F5344CB8AC3E}">
        <p14:creationId xmlns:p14="http://schemas.microsoft.com/office/powerpoint/2010/main" val="3607632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878" y="4800456"/>
            <a:ext cx="5486943" cy="567300"/>
          </a:xfrm>
        </p:spPr>
        <p:txBody>
          <a:bodyPr anchor="b"/>
          <a:lstStyle>
            <a:lvl1pPr algn="l">
              <a:defRPr sz="1800" b="1"/>
            </a:lvl1pPr>
          </a:lstStyle>
          <a:p>
            <a:r>
              <a:rPr lang="en-US" smtClean="0"/>
              <a:t>Click to edit Master title style</a:t>
            </a:r>
            <a:endParaRPr lang="en-US"/>
          </a:p>
        </p:txBody>
      </p:sp>
      <p:sp>
        <p:nvSpPr>
          <p:cNvPr id="3" name="Picture Placeholder 2"/>
          <p:cNvSpPr>
            <a:spLocks noGrp="1"/>
          </p:cNvSpPr>
          <p:nvPr>
            <p:ph type="pic" idx="1"/>
          </p:nvPr>
        </p:nvSpPr>
        <p:spPr>
          <a:xfrm>
            <a:off x="1791878" y="613376"/>
            <a:ext cx="5486943" cy="4113648"/>
          </a:xfrm>
        </p:spPr>
        <p:txBody>
          <a:bodyPr/>
          <a:lstStyle>
            <a:lvl1pPr marL="0" indent="0">
              <a:buNone/>
              <a:defRPr sz="2800"/>
            </a:lvl1pPr>
            <a:lvl2pPr marL="400666" indent="0">
              <a:buNone/>
              <a:defRPr sz="2500"/>
            </a:lvl2pPr>
            <a:lvl3pPr marL="801330" indent="0">
              <a:buNone/>
              <a:defRPr sz="2100"/>
            </a:lvl3pPr>
            <a:lvl4pPr marL="1201995" indent="0">
              <a:buNone/>
              <a:defRPr sz="1800"/>
            </a:lvl4pPr>
            <a:lvl5pPr marL="1602660" indent="0">
              <a:buNone/>
              <a:defRPr sz="1800"/>
            </a:lvl5pPr>
            <a:lvl6pPr marL="2003326" indent="0">
              <a:buNone/>
              <a:defRPr sz="1800"/>
            </a:lvl6pPr>
            <a:lvl7pPr marL="2403991" indent="0">
              <a:buNone/>
              <a:defRPr sz="1800"/>
            </a:lvl7pPr>
            <a:lvl8pPr marL="2804656" indent="0">
              <a:buNone/>
              <a:defRPr sz="1800"/>
            </a:lvl8pPr>
            <a:lvl9pPr marL="3205320" indent="0">
              <a:buNone/>
              <a:defRPr sz="1800"/>
            </a:lvl9pPr>
          </a:lstStyle>
          <a:p>
            <a:pPr lvl="0"/>
            <a:endParaRPr lang="en-US" noProof="0" smtClean="0"/>
          </a:p>
        </p:txBody>
      </p:sp>
      <p:sp>
        <p:nvSpPr>
          <p:cNvPr id="4" name="Text Placeholder 3"/>
          <p:cNvSpPr>
            <a:spLocks noGrp="1"/>
          </p:cNvSpPr>
          <p:nvPr>
            <p:ph type="body" sz="half" idx="2"/>
          </p:nvPr>
        </p:nvSpPr>
        <p:spPr>
          <a:xfrm>
            <a:off x="1791878" y="5367757"/>
            <a:ext cx="5486943" cy="804876"/>
          </a:xfrm>
        </p:spPr>
        <p:txBody>
          <a:bodyPr/>
          <a:lstStyle>
            <a:lvl1pPr marL="0" indent="0">
              <a:buNone/>
              <a:defRPr sz="1200"/>
            </a:lvl1pPr>
            <a:lvl2pPr marL="400666" indent="0">
              <a:buNone/>
              <a:defRPr sz="1100"/>
            </a:lvl2pPr>
            <a:lvl3pPr marL="801330" indent="0">
              <a:buNone/>
              <a:defRPr sz="900"/>
            </a:lvl3pPr>
            <a:lvl4pPr marL="1201995" indent="0">
              <a:buNone/>
              <a:defRPr sz="800"/>
            </a:lvl4pPr>
            <a:lvl5pPr marL="1602660" indent="0">
              <a:buNone/>
              <a:defRPr sz="800"/>
            </a:lvl5pPr>
            <a:lvl6pPr marL="2003326" indent="0">
              <a:buNone/>
              <a:defRPr sz="800"/>
            </a:lvl6pPr>
            <a:lvl7pPr marL="2403991" indent="0">
              <a:buNone/>
              <a:defRPr sz="800"/>
            </a:lvl7pPr>
            <a:lvl8pPr marL="2804656" indent="0">
              <a:buNone/>
              <a:defRPr sz="800"/>
            </a:lvl8pPr>
            <a:lvl9pPr marL="3205320" indent="0">
              <a:buNone/>
              <a:defRPr sz="800"/>
            </a:lvl9pPr>
          </a:lstStyle>
          <a:p>
            <a:pPr lvl="0"/>
            <a:r>
              <a:rPr lang="en-US" smtClean="0"/>
              <a:t>Click to edit Master text styles</a:t>
            </a:r>
          </a:p>
        </p:txBody>
      </p:sp>
    </p:spTree>
    <p:extLst>
      <p:ext uri="{BB962C8B-B14F-4D97-AF65-F5344CB8AC3E}">
        <p14:creationId xmlns:p14="http://schemas.microsoft.com/office/powerpoint/2010/main" val="9632940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w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6" Type="http://schemas.openxmlformats.org/officeDocument/2006/relationships/image" Target="../media/image1.wmf"/><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0" y="0"/>
            <a:ext cx="9144000" cy="1238270"/>
          </a:xfrm>
          <a:prstGeom prst="rect">
            <a:avLst/>
          </a:prstGeom>
          <a:noFill/>
          <a:ln>
            <a:noFill/>
          </a:ln>
          <a:effectLst>
            <a:outerShdw dist="17961" dir="2700000" algn="ctr" rotWithShape="0">
              <a:srgbClr val="96CCEE"/>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en-GB" dirty="0" smtClean="0"/>
              <a:t>Click to edit Master title style</a:t>
            </a:r>
          </a:p>
        </p:txBody>
      </p:sp>
      <p:sp>
        <p:nvSpPr>
          <p:cNvPr id="1027" name="Rectangle 4"/>
          <p:cNvSpPr>
            <a:spLocks noGrp="1" noChangeArrowheads="1"/>
          </p:cNvSpPr>
          <p:nvPr>
            <p:ph type="body" idx="1"/>
          </p:nvPr>
        </p:nvSpPr>
        <p:spPr bwMode="auto">
          <a:xfrm>
            <a:off x="442539" y="1380815"/>
            <a:ext cx="8291501" cy="4611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GB" altLang="sv-SE" smtClean="0"/>
              <a:t>Click to edit Master text styles</a:t>
            </a:r>
          </a:p>
          <a:p>
            <a:pPr lvl="1"/>
            <a:r>
              <a:rPr lang="en-GB" altLang="sv-SE" smtClean="0"/>
              <a:t>Second level</a:t>
            </a:r>
          </a:p>
          <a:p>
            <a:pPr lvl="2"/>
            <a:r>
              <a:rPr lang="en-GB" altLang="sv-SE" smtClean="0"/>
              <a:t>Third level</a:t>
            </a:r>
          </a:p>
          <a:p>
            <a:pPr lvl="3"/>
            <a:r>
              <a:rPr lang="en-GB" altLang="sv-SE" smtClean="0"/>
              <a:t>Fourth level</a:t>
            </a:r>
          </a:p>
          <a:p>
            <a:pPr lvl="4"/>
            <a:r>
              <a:rPr lang="en-GB" altLang="sv-SE" smtClean="0"/>
              <a:t>Fifth level</a:t>
            </a:r>
          </a:p>
        </p:txBody>
      </p:sp>
      <p:sp>
        <p:nvSpPr>
          <p:cNvPr id="1028" name="Line 6"/>
          <p:cNvSpPr>
            <a:spLocks noChangeShapeType="1"/>
          </p:cNvSpPr>
          <p:nvPr/>
        </p:nvSpPr>
        <p:spPr bwMode="auto">
          <a:xfrm>
            <a:off x="0" y="1246909"/>
            <a:ext cx="9144000" cy="0"/>
          </a:xfrm>
          <a:prstGeom prst="line">
            <a:avLst/>
          </a:prstGeom>
          <a:noFill/>
          <a:ln w="38100">
            <a:solidFill>
              <a:srgbClr val="1E7FB8"/>
            </a:solidFill>
            <a:round/>
            <a:headEnd/>
            <a:tailEnd/>
          </a:ln>
          <a:extLst>
            <a:ext uri="{909E8E84-426E-40DD-AFC4-6F175D3DCCD1}">
              <a14:hiddenFill xmlns:a14="http://schemas.microsoft.com/office/drawing/2010/main">
                <a:noFill/>
              </a14:hiddenFill>
            </a:ext>
          </a:extLst>
        </p:spPr>
        <p:txBody>
          <a:bodyPr lIns="80133" tIns="40067" rIns="80133" bIns="40067"/>
          <a:lstStyle/>
          <a:p>
            <a:pPr fontAlgn="base">
              <a:spcBef>
                <a:spcPct val="80000"/>
              </a:spcBef>
              <a:spcAft>
                <a:spcPct val="0"/>
              </a:spcAft>
              <a:buClr>
                <a:srgbClr val="1E7FB8"/>
              </a:buClr>
              <a:buFont typeface="Wingdings" pitchFamily="2" charset="2"/>
              <a:buChar char="l"/>
            </a:pPr>
            <a:endParaRPr lang="en-GB" sz="2500">
              <a:solidFill>
                <a:srgbClr val="000066"/>
              </a:solidFill>
            </a:endParaRPr>
          </a:p>
        </p:txBody>
      </p:sp>
      <p:sp>
        <p:nvSpPr>
          <p:cNvPr id="1029" name="Rectangle 12"/>
          <p:cNvSpPr>
            <a:spLocks noChangeArrowheads="1"/>
          </p:cNvSpPr>
          <p:nvPr/>
        </p:nvSpPr>
        <p:spPr bwMode="auto">
          <a:xfrm>
            <a:off x="1358" y="6015688"/>
            <a:ext cx="9144000" cy="842312"/>
          </a:xfrm>
          <a:prstGeom prst="rect">
            <a:avLst/>
          </a:prstGeom>
          <a:solidFill>
            <a:srgbClr val="1E7FB8"/>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0133" tIns="40067" rIns="80133" bIns="40067" anchor="ctr"/>
          <a:lstStyle/>
          <a:p>
            <a:pPr fontAlgn="base">
              <a:spcBef>
                <a:spcPct val="80000"/>
              </a:spcBef>
              <a:spcAft>
                <a:spcPct val="0"/>
              </a:spcAft>
              <a:buClr>
                <a:srgbClr val="1E7FB8"/>
              </a:buClr>
              <a:buFont typeface="Wingdings" pitchFamily="2" charset="2"/>
              <a:buChar char="l"/>
            </a:pPr>
            <a:endParaRPr lang="en-US" sz="2500">
              <a:solidFill>
                <a:srgbClr val="000066"/>
              </a:solidFill>
            </a:endParaRPr>
          </a:p>
        </p:txBody>
      </p:sp>
      <p:sp>
        <p:nvSpPr>
          <p:cNvPr id="1030" name="Rectangle 14"/>
          <p:cNvSpPr>
            <a:spLocks noChangeArrowheads="1"/>
          </p:cNvSpPr>
          <p:nvPr/>
        </p:nvSpPr>
        <p:spPr bwMode="auto">
          <a:xfrm>
            <a:off x="359735" y="6398688"/>
            <a:ext cx="355660" cy="332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r" defTabSz="914018" fontAlgn="base">
              <a:spcBef>
                <a:spcPct val="0"/>
              </a:spcBef>
              <a:spcAft>
                <a:spcPct val="0"/>
              </a:spcAft>
            </a:pPr>
            <a:fld id="{F679382E-ABC6-4CA0-930B-F668A6CCD16C}" type="slidenum">
              <a:rPr lang="x-none" sz="1500" b="1">
                <a:solidFill>
                  <a:srgbClr val="72BBE8"/>
                </a:solidFill>
                <a:latin typeface="Arial Narrow" pitchFamily="34" charset="0"/>
              </a:rPr>
              <a:pPr algn="r" defTabSz="914018" fontAlgn="base">
                <a:spcBef>
                  <a:spcPct val="0"/>
                </a:spcBef>
                <a:spcAft>
                  <a:spcPct val="0"/>
                </a:spcAft>
              </a:pPr>
              <a:t>‹#›</a:t>
            </a:fld>
            <a:r>
              <a:rPr lang="en-GB" sz="1500" b="1">
                <a:solidFill>
                  <a:srgbClr val="72BBE8"/>
                </a:solidFill>
                <a:latin typeface="Arial Narrow" pitchFamily="34" charset="0"/>
              </a:rPr>
              <a:t> </a:t>
            </a:r>
            <a:r>
              <a:rPr lang="en-US" sz="2100" b="1" baseline="14000">
                <a:solidFill>
                  <a:srgbClr val="FFFFFF"/>
                </a:solidFill>
                <a:latin typeface="Arial Narrow" pitchFamily="34" charset="0"/>
              </a:rPr>
              <a:t>|</a:t>
            </a:r>
          </a:p>
        </p:txBody>
      </p:sp>
      <p:pic>
        <p:nvPicPr>
          <p:cNvPr id="1031" name="Picture 17" descr="WHO-EN-white-H"/>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6431751" y="6040167"/>
            <a:ext cx="2207266" cy="717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6"/>
          <p:cNvSpPr>
            <a:spLocks noChangeArrowheads="1"/>
          </p:cNvSpPr>
          <p:nvPr userDrawn="1"/>
        </p:nvSpPr>
        <p:spPr bwMode="auto">
          <a:xfrm>
            <a:off x="755650" y="6388100"/>
            <a:ext cx="67691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1042988" eaLnBrk="0" hangingPunct="0">
              <a:defRPr>
                <a:solidFill>
                  <a:schemeClr val="tx1"/>
                </a:solidFill>
                <a:latin typeface="Arial" charset="0"/>
              </a:defRPr>
            </a:lvl1pPr>
            <a:lvl2pPr marL="742950" indent="-285750" defTabSz="1042988" eaLnBrk="0" hangingPunct="0">
              <a:defRPr>
                <a:solidFill>
                  <a:schemeClr val="tx1"/>
                </a:solidFill>
                <a:latin typeface="Arial" charset="0"/>
              </a:defRPr>
            </a:lvl2pPr>
            <a:lvl3pPr marL="1143000" indent="-228600" defTabSz="1042988" eaLnBrk="0" hangingPunct="0">
              <a:defRPr>
                <a:solidFill>
                  <a:schemeClr val="tx1"/>
                </a:solidFill>
                <a:latin typeface="Arial" charset="0"/>
              </a:defRPr>
            </a:lvl3pPr>
            <a:lvl4pPr marL="1600200" indent="-228600" defTabSz="1042988" eaLnBrk="0" hangingPunct="0">
              <a:defRPr>
                <a:solidFill>
                  <a:schemeClr val="tx1"/>
                </a:solidFill>
                <a:latin typeface="Arial" charset="0"/>
              </a:defRPr>
            </a:lvl4pPr>
            <a:lvl5pPr marL="2057400" indent="-228600" defTabSz="1042988" eaLnBrk="0" hangingPunct="0">
              <a:defRPr>
                <a:solidFill>
                  <a:schemeClr val="tx1"/>
                </a:solidFill>
                <a:latin typeface="Arial" charset="0"/>
              </a:defRPr>
            </a:lvl5pPr>
            <a:lvl6pPr marL="2514600" indent="-228600" defTabSz="1042988" eaLnBrk="0" fontAlgn="base" hangingPunct="0">
              <a:spcBef>
                <a:spcPct val="0"/>
              </a:spcBef>
              <a:spcAft>
                <a:spcPct val="0"/>
              </a:spcAft>
              <a:defRPr>
                <a:solidFill>
                  <a:schemeClr val="tx1"/>
                </a:solidFill>
                <a:latin typeface="Arial" charset="0"/>
              </a:defRPr>
            </a:lvl6pPr>
            <a:lvl7pPr marL="2971800" indent="-228600" defTabSz="1042988" eaLnBrk="0" fontAlgn="base" hangingPunct="0">
              <a:spcBef>
                <a:spcPct val="0"/>
              </a:spcBef>
              <a:spcAft>
                <a:spcPct val="0"/>
              </a:spcAft>
              <a:defRPr>
                <a:solidFill>
                  <a:schemeClr val="tx1"/>
                </a:solidFill>
                <a:latin typeface="Arial" charset="0"/>
              </a:defRPr>
            </a:lvl7pPr>
            <a:lvl8pPr marL="3429000" indent="-228600" defTabSz="1042988" eaLnBrk="0" fontAlgn="base" hangingPunct="0">
              <a:spcBef>
                <a:spcPct val="0"/>
              </a:spcBef>
              <a:spcAft>
                <a:spcPct val="0"/>
              </a:spcAft>
              <a:defRPr>
                <a:solidFill>
                  <a:schemeClr val="tx1"/>
                </a:solidFill>
                <a:latin typeface="Arial" charset="0"/>
              </a:defRPr>
            </a:lvl8pPr>
            <a:lvl9pPr marL="3886200" indent="-228600" defTabSz="1042988" eaLnBrk="0" fontAlgn="base" hangingPunct="0">
              <a:spcBef>
                <a:spcPct val="0"/>
              </a:spcBef>
              <a:spcAft>
                <a:spcPct val="0"/>
              </a:spcAft>
              <a:defRPr>
                <a:solidFill>
                  <a:schemeClr val="tx1"/>
                </a:solidFill>
                <a:latin typeface="Arial" charset="0"/>
              </a:defRPr>
            </a:lvl9pPr>
          </a:lstStyle>
          <a:p>
            <a:pPr algn="l" eaLnBrk="1" hangingPunct="1">
              <a:defRPr/>
            </a:pPr>
            <a:r>
              <a:rPr lang="en-US" sz="1200" b="1" dirty="0" smtClean="0">
                <a:solidFill>
                  <a:schemeClr val="bg1"/>
                </a:solidFill>
                <a:effectLst>
                  <a:outerShdw blurRad="38100" dist="38100" dir="2700000" algn="tl">
                    <a:srgbClr val="000000">
                      <a:alpha val="43137"/>
                    </a:srgbClr>
                  </a:outerShdw>
                </a:effectLst>
                <a:ea typeface="Verdana" pitchFamily="34" charset="0"/>
                <a:cs typeface="Verdana" pitchFamily="34" charset="0"/>
              </a:rPr>
              <a:t>EVD PREPAREDNESS AND RESPONSE TRAINING PACKAGE</a:t>
            </a:r>
          </a:p>
          <a:p>
            <a:pPr algn="l" eaLnBrk="1" hangingPunct="1">
              <a:defRPr/>
            </a:pPr>
            <a:r>
              <a:rPr lang="en-US" sz="1200" b="1" dirty="0" smtClean="0">
                <a:solidFill>
                  <a:schemeClr val="bg1"/>
                </a:solidFill>
                <a:effectLst>
                  <a:outerShdw blurRad="38100" dist="38100" dir="2700000" algn="tl">
                    <a:srgbClr val="000000">
                      <a:alpha val="43137"/>
                    </a:srgbClr>
                  </a:outerShdw>
                </a:effectLst>
                <a:ea typeface="Verdana" pitchFamily="34" charset="0"/>
                <a:cs typeface="Verdana" pitchFamily="34" charset="0"/>
              </a:rPr>
              <a:t>Public Awareness and Community Engagement – Risk Comm. &amp; Media</a:t>
            </a:r>
          </a:p>
          <a:p>
            <a:pPr algn="l" eaLnBrk="1" hangingPunct="1">
              <a:defRPr/>
            </a:pPr>
            <a:endParaRPr lang="en-GB" altLang="en-US" sz="1200" b="1" dirty="0" smtClean="0">
              <a:solidFill>
                <a:srgbClr val="BADDE1"/>
              </a:solidFill>
              <a:latin typeface="Arial Narrow" pitchFamily="34" charset="0"/>
            </a:endParaRPr>
          </a:p>
        </p:txBody>
      </p:sp>
    </p:spTree>
    <p:extLst>
      <p:ext uri="{BB962C8B-B14F-4D97-AF65-F5344CB8AC3E}">
        <p14:creationId xmlns:p14="http://schemas.microsoft.com/office/powerpoint/2010/main" val="15103892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ctr" defTabSz="914018" rtl="0" eaLnBrk="0" fontAlgn="base" hangingPunct="0">
        <a:spcBef>
          <a:spcPct val="0"/>
        </a:spcBef>
        <a:spcAft>
          <a:spcPct val="0"/>
        </a:spcAft>
        <a:defRPr sz="3500" b="1">
          <a:solidFill>
            <a:srgbClr val="000066"/>
          </a:solidFill>
          <a:latin typeface="+mj-lt"/>
          <a:ea typeface="+mj-ea"/>
          <a:cs typeface="+mj-cs"/>
        </a:defRPr>
      </a:lvl1pPr>
      <a:lvl2pPr algn="ctr" defTabSz="914018" rtl="0" eaLnBrk="0" fontAlgn="base" hangingPunct="0">
        <a:spcBef>
          <a:spcPct val="0"/>
        </a:spcBef>
        <a:spcAft>
          <a:spcPct val="0"/>
        </a:spcAft>
        <a:defRPr sz="3500" b="1">
          <a:solidFill>
            <a:srgbClr val="000066"/>
          </a:solidFill>
          <a:latin typeface="Arial" pitchFamily="34" charset="0"/>
          <a:cs typeface="Arial" pitchFamily="34" charset="0"/>
        </a:defRPr>
      </a:lvl2pPr>
      <a:lvl3pPr algn="ctr" defTabSz="914018" rtl="0" eaLnBrk="0" fontAlgn="base" hangingPunct="0">
        <a:spcBef>
          <a:spcPct val="0"/>
        </a:spcBef>
        <a:spcAft>
          <a:spcPct val="0"/>
        </a:spcAft>
        <a:defRPr sz="3500" b="1">
          <a:solidFill>
            <a:srgbClr val="000066"/>
          </a:solidFill>
          <a:latin typeface="Arial" pitchFamily="34" charset="0"/>
          <a:cs typeface="Arial" pitchFamily="34" charset="0"/>
        </a:defRPr>
      </a:lvl3pPr>
      <a:lvl4pPr algn="ctr" defTabSz="914018" rtl="0" eaLnBrk="0" fontAlgn="base" hangingPunct="0">
        <a:spcBef>
          <a:spcPct val="0"/>
        </a:spcBef>
        <a:spcAft>
          <a:spcPct val="0"/>
        </a:spcAft>
        <a:defRPr sz="3500" b="1">
          <a:solidFill>
            <a:srgbClr val="000066"/>
          </a:solidFill>
          <a:latin typeface="Arial" pitchFamily="34" charset="0"/>
          <a:cs typeface="Arial" pitchFamily="34" charset="0"/>
        </a:defRPr>
      </a:lvl4pPr>
      <a:lvl5pPr algn="ctr" defTabSz="914018" rtl="0" eaLnBrk="0" fontAlgn="base" hangingPunct="0">
        <a:spcBef>
          <a:spcPct val="0"/>
        </a:spcBef>
        <a:spcAft>
          <a:spcPct val="0"/>
        </a:spcAft>
        <a:defRPr sz="3500" b="1">
          <a:solidFill>
            <a:srgbClr val="000066"/>
          </a:solidFill>
          <a:latin typeface="Arial" pitchFamily="34" charset="0"/>
          <a:cs typeface="Arial" pitchFamily="34" charset="0"/>
        </a:defRPr>
      </a:lvl5pPr>
      <a:lvl6pPr marL="400666" algn="ctr" defTabSz="914018" rtl="0" fontAlgn="base">
        <a:spcBef>
          <a:spcPct val="0"/>
        </a:spcBef>
        <a:spcAft>
          <a:spcPct val="0"/>
        </a:spcAft>
        <a:defRPr sz="3500" b="1">
          <a:solidFill>
            <a:srgbClr val="000066"/>
          </a:solidFill>
          <a:latin typeface="Arial" pitchFamily="34" charset="0"/>
          <a:cs typeface="Arial" pitchFamily="34" charset="0"/>
        </a:defRPr>
      </a:lvl6pPr>
      <a:lvl7pPr marL="801330" algn="ctr" defTabSz="914018" rtl="0" fontAlgn="base">
        <a:spcBef>
          <a:spcPct val="0"/>
        </a:spcBef>
        <a:spcAft>
          <a:spcPct val="0"/>
        </a:spcAft>
        <a:defRPr sz="3500" b="1">
          <a:solidFill>
            <a:srgbClr val="000066"/>
          </a:solidFill>
          <a:latin typeface="Arial" pitchFamily="34" charset="0"/>
          <a:cs typeface="Arial" pitchFamily="34" charset="0"/>
        </a:defRPr>
      </a:lvl7pPr>
      <a:lvl8pPr marL="1201995" algn="ctr" defTabSz="914018" rtl="0" fontAlgn="base">
        <a:spcBef>
          <a:spcPct val="0"/>
        </a:spcBef>
        <a:spcAft>
          <a:spcPct val="0"/>
        </a:spcAft>
        <a:defRPr sz="3500" b="1">
          <a:solidFill>
            <a:srgbClr val="000066"/>
          </a:solidFill>
          <a:latin typeface="Arial" pitchFamily="34" charset="0"/>
          <a:cs typeface="Arial" pitchFamily="34" charset="0"/>
        </a:defRPr>
      </a:lvl8pPr>
      <a:lvl9pPr marL="1602660" algn="ctr" defTabSz="914018" rtl="0" fontAlgn="base">
        <a:spcBef>
          <a:spcPct val="0"/>
        </a:spcBef>
        <a:spcAft>
          <a:spcPct val="0"/>
        </a:spcAft>
        <a:defRPr sz="3500" b="1">
          <a:solidFill>
            <a:srgbClr val="000066"/>
          </a:solidFill>
          <a:latin typeface="Arial" pitchFamily="34" charset="0"/>
          <a:cs typeface="Arial" pitchFamily="34" charset="0"/>
        </a:defRPr>
      </a:lvl9pPr>
    </p:titleStyle>
    <p:bodyStyle>
      <a:lvl1pPr marL="342235" indent="-342235" algn="l" defTabSz="914018" rtl="0" eaLnBrk="0" fontAlgn="base" hangingPunct="0">
        <a:spcBef>
          <a:spcPct val="80000"/>
        </a:spcBef>
        <a:spcAft>
          <a:spcPct val="0"/>
        </a:spcAft>
        <a:buClr>
          <a:srgbClr val="1E7FB8"/>
        </a:buClr>
        <a:buFont typeface="Wingdings" pitchFamily="2" charset="2"/>
        <a:buChar char="l"/>
        <a:defRPr sz="2500">
          <a:solidFill>
            <a:srgbClr val="000066"/>
          </a:solidFill>
          <a:latin typeface="+mn-lt"/>
          <a:ea typeface="+mn-ea"/>
          <a:cs typeface="+mn-cs"/>
        </a:defRPr>
      </a:lvl1pPr>
      <a:lvl2pPr marL="805504" indent="-282414" algn="l" defTabSz="914018" rtl="0" eaLnBrk="0" fontAlgn="base" hangingPunct="0">
        <a:spcBef>
          <a:spcPct val="20000"/>
        </a:spcBef>
        <a:spcAft>
          <a:spcPct val="0"/>
        </a:spcAft>
        <a:buClr>
          <a:srgbClr val="1E7FB8"/>
        </a:buClr>
        <a:buFont typeface="Arial" charset="0"/>
        <a:buChar char="–"/>
        <a:defRPr sz="2100">
          <a:solidFill>
            <a:srgbClr val="000066"/>
          </a:solidFill>
          <a:latin typeface="+mn-lt"/>
          <a:cs typeface="+mn-cs"/>
        </a:defRPr>
      </a:lvl2pPr>
      <a:lvl3pPr marL="1256252" indent="-269893" algn="l" defTabSz="914018" rtl="0" eaLnBrk="0" fontAlgn="base" hangingPunct="0">
        <a:spcBef>
          <a:spcPct val="20000"/>
        </a:spcBef>
        <a:spcAft>
          <a:spcPct val="0"/>
        </a:spcAft>
        <a:buClr>
          <a:srgbClr val="1E7FB8"/>
        </a:buClr>
        <a:buChar char="•"/>
        <a:defRPr sz="2100">
          <a:solidFill>
            <a:srgbClr val="000066"/>
          </a:solidFill>
          <a:latin typeface="Arial Narrow" pitchFamily="34" charset="0"/>
          <a:cs typeface="+mn-cs"/>
        </a:defRPr>
      </a:lvl3pPr>
      <a:lvl4pPr marL="1663873" indent="-226766" algn="l" defTabSz="914018" rtl="0" eaLnBrk="0" fontAlgn="base" hangingPunct="0">
        <a:spcBef>
          <a:spcPct val="20000"/>
        </a:spcBef>
        <a:spcAft>
          <a:spcPct val="0"/>
        </a:spcAft>
        <a:buClr>
          <a:srgbClr val="1E7FB8"/>
        </a:buClr>
        <a:buChar char="–"/>
        <a:defRPr sz="2100">
          <a:solidFill>
            <a:srgbClr val="000066"/>
          </a:solidFill>
          <a:latin typeface="Arial Narrow" pitchFamily="34" charset="0"/>
          <a:cs typeface="+mn-cs"/>
        </a:defRPr>
      </a:lvl4pPr>
      <a:lvl5pPr marL="1988023" indent="-144685" algn="r" defTabSz="914018" rtl="1" eaLnBrk="0" fontAlgn="base" hangingPunct="0">
        <a:spcBef>
          <a:spcPct val="20000"/>
        </a:spcBef>
        <a:spcAft>
          <a:spcPct val="0"/>
        </a:spcAft>
        <a:buChar char="»"/>
        <a:defRPr sz="2000">
          <a:solidFill>
            <a:srgbClr val="000066"/>
          </a:solidFill>
          <a:latin typeface="+mn-lt"/>
          <a:cs typeface="+mn-cs"/>
        </a:defRPr>
      </a:lvl5pPr>
      <a:lvl6pPr marL="2388688" indent="-144685" algn="r" defTabSz="914018" rtl="1" fontAlgn="base">
        <a:spcBef>
          <a:spcPct val="20000"/>
        </a:spcBef>
        <a:spcAft>
          <a:spcPct val="0"/>
        </a:spcAft>
        <a:buChar char="»"/>
        <a:defRPr sz="2000">
          <a:solidFill>
            <a:srgbClr val="000066"/>
          </a:solidFill>
          <a:latin typeface="+mn-lt"/>
          <a:cs typeface="+mn-cs"/>
        </a:defRPr>
      </a:lvl6pPr>
      <a:lvl7pPr marL="2789353" indent="-144685" algn="r" defTabSz="914018" rtl="1" fontAlgn="base">
        <a:spcBef>
          <a:spcPct val="20000"/>
        </a:spcBef>
        <a:spcAft>
          <a:spcPct val="0"/>
        </a:spcAft>
        <a:buChar char="»"/>
        <a:defRPr sz="2000">
          <a:solidFill>
            <a:srgbClr val="000066"/>
          </a:solidFill>
          <a:latin typeface="+mn-lt"/>
          <a:cs typeface="+mn-cs"/>
        </a:defRPr>
      </a:lvl7pPr>
      <a:lvl8pPr marL="3190018" indent="-144685" algn="r" defTabSz="914018" rtl="1" fontAlgn="base">
        <a:spcBef>
          <a:spcPct val="20000"/>
        </a:spcBef>
        <a:spcAft>
          <a:spcPct val="0"/>
        </a:spcAft>
        <a:buChar char="»"/>
        <a:defRPr sz="2000">
          <a:solidFill>
            <a:srgbClr val="000066"/>
          </a:solidFill>
          <a:latin typeface="+mn-lt"/>
          <a:cs typeface="+mn-cs"/>
        </a:defRPr>
      </a:lvl8pPr>
      <a:lvl9pPr marL="3590683" indent="-144685" algn="r" defTabSz="914018" rtl="1" fontAlgn="base">
        <a:spcBef>
          <a:spcPct val="20000"/>
        </a:spcBef>
        <a:spcAft>
          <a:spcPct val="0"/>
        </a:spcAft>
        <a:buChar char="»"/>
        <a:defRPr sz="2000">
          <a:solidFill>
            <a:srgbClr val="000066"/>
          </a:solidFill>
          <a:latin typeface="+mn-lt"/>
          <a:cs typeface="+mn-cs"/>
        </a:defRPr>
      </a:lvl9pPr>
    </p:bodyStyle>
    <p:otherStyle>
      <a:defPPr>
        <a:defRPr lang="en-US"/>
      </a:defPPr>
      <a:lvl1pPr marL="0" algn="l" defTabSz="801330" rtl="0" eaLnBrk="1" latinLnBrk="0" hangingPunct="1">
        <a:defRPr sz="1600" kern="1200">
          <a:solidFill>
            <a:schemeClr val="tx1"/>
          </a:solidFill>
          <a:latin typeface="+mn-lt"/>
          <a:ea typeface="+mn-ea"/>
          <a:cs typeface="+mn-cs"/>
        </a:defRPr>
      </a:lvl1pPr>
      <a:lvl2pPr marL="400666" algn="l" defTabSz="801330" rtl="0" eaLnBrk="1" latinLnBrk="0" hangingPunct="1">
        <a:defRPr sz="1600" kern="1200">
          <a:solidFill>
            <a:schemeClr val="tx1"/>
          </a:solidFill>
          <a:latin typeface="+mn-lt"/>
          <a:ea typeface="+mn-ea"/>
          <a:cs typeface="+mn-cs"/>
        </a:defRPr>
      </a:lvl2pPr>
      <a:lvl3pPr marL="801330" algn="l" defTabSz="801330" rtl="0" eaLnBrk="1" latinLnBrk="0" hangingPunct="1">
        <a:defRPr sz="1600" kern="1200">
          <a:solidFill>
            <a:schemeClr val="tx1"/>
          </a:solidFill>
          <a:latin typeface="+mn-lt"/>
          <a:ea typeface="+mn-ea"/>
          <a:cs typeface="+mn-cs"/>
        </a:defRPr>
      </a:lvl3pPr>
      <a:lvl4pPr marL="1201995" algn="l" defTabSz="801330" rtl="0" eaLnBrk="1" latinLnBrk="0" hangingPunct="1">
        <a:defRPr sz="1600" kern="1200">
          <a:solidFill>
            <a:schemeClr val="tx1"/>
          </a:solidFill>
          <a:latin typeface="+mn-lt"/>
          <a:ea typeface="+mn-ea"/>
          <a:cs typeface="+mn-cs"/>
        </a:defRPr>
      </a:lvl4pPr>
      <a:lvl5pPr marL="1602660" algn="l" defTabSz="801330" rtl="0" eaLnBrk="1" latinLnBrk="0" hangingPunct="1">
        <a:defRPr sz="1600" kern="1200">
          <a:solidFill>
            <a:schemeClr val="tx1"/>
          </a:solidFill>
          <a:latin typeface="+mn-lt"/>
          <a:ea typeface="+mn-ea"/>
          <a:cs typeface="+mn-cs"/>
        </a:defRPr>
      </a:lvl5pPr>
      <a:lvl6pPr marL="2003326" algn="l" defTabSz="801330" rtl="0" eaLnBrk="1" latinLnBrk="0" hangingPunct="1">
        <a:defRPr sz="1600" kern="1200">
          <a:solidFill>
            <a:schemeClr val="tx1"/>
          </a:solidFill>
          <a:latin typeface="+mn-lt"/>
          <a:ea typeface="+mn-ea"/>
          <a:cs typeface="+mn-cs"/>
        </a:defRPr>
      </a:lvl6pPr>
      <a:lvl7pPr marL="2403991" algn="l" defTabSz="801330" rtl="0" eaLnBrk="1" latinLnBrk="0" hangingPunct="1">
        <a:defRPr sz="1600" kern="1200">
          <a:solidFill>
            <a:schemeClr val="tx1"/>
          </a:solidFill>
          <a:latin typeface="+mn-lt"/>
          <a:ea typeface="+mn-ea"/>
          <a:cs typeface="+mn-cs"/>
        </a:defRPr>
      </a:lvl7pPr>
      <a:lvl8pPr marL="2804656" algn="l" defTabSz="801330" rtl="0" eaLnBrk="1" latinLnBrk="0" hangingPunct="1">
        <a:defRPr sz="1600" kern="1200">
          <a:solidFill>
            <a:schemeClr val="tx1"/>
          </a:solidFill>
          <a:latin typeface="+mn-lt"/>
          <a:ea typeface="+mn-ea"/>
          <a:cs typeface="+mn-cs"/>
        </a:defRPr>
      </a:lvl8pPr>
      <a:lvl9pPr marL="3205320" algn="l" defTabSz="801330" rtl="0" eaLnBrk="1" latinLnBrk="0" hangingPunct="1">
        <a:defRPr sz="1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0" y="0"/>
            <a:ext cx="9144000" cy="1238270"/>
          </a:xfrm>
          <a:prstGeom prst="rect">
            <a:avLst/>
          </a:prstGeom>
          <a:noFill/>
          <a:ln>
            <a:noFill/>
          </a:ln>
          <a:effectLst>
            <a:outerShdw dist="17961" dir="2700000" algn="ctr" rotWithShape="0">
              <a:srgbClr val="96CCEE"/>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en-GB" smtClean="0"/>
              <a:t>Click to edit Master title style</a:t>
            </a:r>
          </a:p>
        </p:txBody>
      </p:sp>
      <p:sp>
        <p:nvSpPr>
          <p:cNvPr id="1027" name="Rectangle 4"/>
          <p:cNvSpPr>
            <a:spLocks noGrp="1" noChangeArrowheads="1"/>
          </p:cNvSpPr>
          <p:nvPr>
            <p:ph type="body" idx="1"/>
          </p:nvPr>
        </p:nvSpPr>
        <p:spPr bwMode="auto">
          <a:xfrm>
            <a:off x="442539" y="1380815"/>
            <a:ext cx="8291501" cy="4611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GB" altLang="sv-SE" smtClean="0"/>
              <a:t>Click to edit Master text styles</a:t>
            </a:r>
          </a:p>
          <a:p>
            <a:pPr lvl="1"/>
            <a:r>
              <a:rPr lang="en-GB" altLang="sv-SE" smtClean="0"/>
              <a:t>Second level</a:t>
            </a:r>
          </a:p>
          <a:p>
            <a:pPr lvl="2"/>
            <a:r>
              <a:rPr lang="en-GB" altLang="sv-SE" smtClean="0"/>
              <a:t>Third level</a:t>
            </a:r>
          </a:p>
          <a:p>
            <a:pPr lvl="3"/>
            <a:r>
              <a:rPr lang="en-GB" altLang="sv-SE" smtClean="0"/>
              <a:t>Fourth level</a:t>
            </a:r>
          </a:p>
          <a:p>
            <a:pPr lvl="4"/>
            <a:r>
              <a:rPr lang="en-GB" altLang="sv-SE" smtClean="0"/>
              <a:t>Fifth level</a:t>
            </a:r>
          </a:p>
        </p:txBody>
      </p:sp>
      <p:sp>
        <p:nvSpPr>
          <p:cNvPr id="1028" name="Line 6"/>
          <p:cNvSpPr>
            <a:spLocks noChangeShapeType="1"/>
          </p:cNvSpPr>
          <p:nvPr/>
        </p:nvSpPr>
        <p:spPr bwMode="auto">
          <a:xfrm>
            <a:off x="0" y="1246909"/>
            <a:ext cx="9144000" cy="0"/>
          </a:xfrm>
          <a:prstGeom prst="line">
            <a:avLst/>
          </a:prstGeom>
          <a:noFill/>
          <a:ln w="38100">
            <a:solidFill>
              <a:srgbClr val="1E7FB8"/>
            </a:solidFill>
            <a:round/>
            <a:headEnd/>
            <a:tailEnd/>
          </a:ln>
          <a:extLst>
            <a:ext uri="{909E8E84-426E-40DD-AFC4-6F175D3DCCD1}">
              <a14:hiddenFill xmlns:a14="http://schemas.microsoft.com/office/drawing/2010/main">
                <a:noFill/>
              </a14:hiddenFill>
            </a:ext>
          </a:extLst>
        </p:spPr>
        <p:txBody>
          <a:bodyPr lIns="80147" tIns="40074" rIns="80147" bIns="40074"/>
          <a:lstStyle/>
          <a:p>
            <a:pPr defTabSz="914400" fontAlgn="base">
              <a:spcBef>
                <a:spcPct val="80000"/>
              </a:spcBef>
              <a:spcAft>
                <a:spcPct val="0"/>
              </a:spcAft>
              <a:buClr>
                <a:srgbClr val="1E7FB8"/>
              </a:buClr>
              <a:buFont typeface="Wingdings" pitchFamily="2" charset="2"/>
              <a:buChar char="l"/>
            </a:pPr>
            <a:endParaRPr lang="en-GB" sz="2500">
              <a:solidFill>
                <a:srgbClr val="000066"/>
              </a:solidFill>
            </a:endParaRPr>
          </a:p>
        </p:txBody>
      </p:sp>
      <p:sp>
        <p:nvSpPr>
          <p:cNvPr id="1029" name="Rectangle 12"/>
          <p:cNvSpPr>
            <a:spLocks noChangeArrowheads="1"/>
          </p:cNvSpPr>
          <p:nvPr/>
        </p:nvSpPr>
        <p:spPr bwMode="auto">
          <a:xfrm>
            <a:off x="1358" y="6015688"/>
            <a:ext cx="9144000" cy="842312"/>
          </a:xfrm>
          <a:prstGeom prst="rect">
            <a:avLst/>
          </a:prstGeom>
          <a:solidFill>
            <a:srgbClr val="1E7FB8"/>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0147" tIns="40074" rIns="80147" bIns="40074" anchor="ctr"/>
          <a:lstStyle/>
          <a:p>
            <a:pPr defTabSz="914400" fontAlgn="base">
              <a:spcBef>
                <a:spcPct val="80000"/>
              </a:spcBef>
              <a:spcAft>
                <a:spcPct val="0"/>
              </a:spcAft>
              <a:buClr>
                <a:srgbClr val="1E7FB8"/>
              </a:buClr>
              <a:buFont typeface="Wingdings" pitchFamily="2" charset="2"/>
              <a:buChar char="l"/>
            </a:pPr>
            <a:endParaRPr lang="en-US" sz="2500">
              <a:solidFill>
                <a:srgbClr val="000066"/>
              </a:solidFill>
            </a:endParaRPr>
          </a:p>
        </p:txBody>
      </p:sp>
      <p:sp>
        <p:nvSpPr>
          <p:cNvPr id="1030" name="Rectangle 14"/>
          <p:cNvSpPr>
            <a:spLocks noChangeArrowheads="1"/>
          </p:cNvSpPr>
          <p:nvPr/>
        </p:nvSpPr>
        <p:spPr bwMode="auto">
          <a:xfrm>
            <a:off x="359734" y="6398688"/>
            <a:ext cx="355660" cy="332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r" defTabSz="914179" fontAlgn="base">
              <a:spcBef>
                <a:spcPct val="0"/>
              </a:spcBef>
              <a:spcAft>
                <a:spcPct val="0"/>
              </a:spcAft>
            </a:pPr>
            <a:fld id="{F679382E-ABC6-4CA0-930B-F668A6CCD16C}" type="slidenum">
              <a:rPr lang="x-none" sz="1500" b="1">
                <a:solidFill>
                  <a:srgbClr val="72BBE8"/>
                </a:solidFill>
                <a:latin typeface="Arial Narrow" pitchFamily="34" charset="0"/>
              </a:rPr>
              <a:pPr algn="r" defTabSz="914179" fontAlgn="base">
                <a:spcBef>
                  <a:spcPct val="0"/>
                </a:spcBef>
                <a:spcAft>
                  <a:spcPct val="0"/>
                </a:spcAft>
              </a:pPr>
              <a:t>‹#›</a:t>
            </a:fld>
            <a:r>
              <a:rPr lang="en-GB" sz="1500" b="1">
                <a:solidFill>
                  <a:srgbClr val="72BBE8"/>
                </a:solidFill>
                <a:latin typeface="Arial Narrow" pitchFamily="34" charset="0"/>
              </a:rPr>
              <a:t> </a:t>
            </a:r>
            <a:r>
              <a:rPr lang="en-US" sz="2100" b="1" baseline="14000">
                <a:solidFill>
                  <a:srgbClr val="FFFFFF"/>
                </a:solidFill>
                <a:latin typeface="Arial Narrow" pitchFamily="34" charset="0"/>
              </a:rPr>
              <a:t>|</a:t>
            </a:r>
          </a:p>
        </p:txBody>
      </p:sp>
      <p:pic>
        <p:nvPicPr>
          <p:cNvPr id="1031" name="Picture 17" descr="WHO-EN-white-H"/>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6431751" y="6040166"/>
            <a:ext cx="2207266" cy="717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24949500"/>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Lst>
  <p:txStyles>
    <p:titleStyle>
      <a:lvl1pPr algn="ctr" defTabSz="914179" rtl="0" eaLnBrk="0" fontAlgn="base" hangingPunct="0">
        <a:spcBef>
          <a:spcPct val="0"/>
        </a:spcBef>
        <a:spcAft>
          <a:spcPct val="0"/>
        </a:spcAft>
        <a:defRPr sz="3500" b="1">
          <a:solidFill>
            <a:srgbClr val="000066"/>
          </a:solidFill>
          <a:latin typeface="+mj-lt"/>
          <a:ea typeface="+mj-ea"/>
          <a:cs typeface="+mj-cs"/>
        </a:defRPr>
      </a:lvl1pPr>
      <a:lvl2pPr algn="ctr" defTabSz="914179" rtl="0" eaLnBrk="0" fontAlgn="base" hangingPunct="0">
        <a:spcBef>
          <a:spcPct val="0"/>
        </a:spcBef>
        <a:spcAft>
          <a:spcPct val="0"/>
        </a:spcAft>
        <a:defRPr sz="3500" b="1">
          <a:solidFill>
            <a:srgbClr val="000066"/>
          </a:solidFill>
          <a:latin typeface="Arial" pitchFamily="34" charset="0"/>
          <a:cs typeface="Arial" pitchFamily="34" charset="0"/>
        </a:defRPr>
      </a:lvl2pPr>
      <a:lvl3pPr algn="ctr" defTabSz="914179" rtl="0" eaLnBrk="0" fontAlgn="base" hangingPunct="0">
        <a:spcBef>
          <a:spcPct val="0"/>
        </a:spcBef>
        <a:spcAft>
          <a:spcPct val="0"/>
        </a:spcAft>
        <a:defRPr sz="3500" b="1">
          <a:solidFill>
            <a:srgbClr val="000066"/>
          </a:solidFill>
          <a:latin typeface="Arial" pitchFamily="34" charset="0"/>
          <a:cs typeface="Arial" pitchFamily="34" charset="0"/>
        </a:defRPr>
      </a:lvl3pPr>
      <a:lvl4pPr algn="ctr" defTabSz="914179" rtl="0" eaLnBrk="0" fontAlgn="base" hangingPunct="0">
        <a:spcBef>
          <a:spcPct val="0"/>
        </a:spcBef>
        <a:spcAft>
          <a:spcPct val="0"/>
        </a:spcAft>
        <a:defRPr sz="3500" b="1">
          <a:solidFill>
            <a:srgbClr val="000066"/>
          </a:solidFill>
          <a:latin typeface="Arial" pitchFamily="34" charset="0"/>
          <a:cs typeface="Arial" pitchFamily="34" charset="0"/>
        </a:defRPr>
      </a:lvl4pPr>
      <a:lvl5pPr algn="ctr" defTabSz="914179" rtl="0" eaLnBrk="0" fontAlgn="base" hangingPunct="0">
        <a:spcBef>
          <a:spcPct val="0"/>
        </a:spcBef>
        <a:spcAft>
          <a:spcPct val="0"/>
        </a:spcAft>
        <a:defRPr sz="3500" b="1">
          <a:solidFill>
            <a:srgbClr val="000066"/>
          </a:solidFill>
          <a:latin typeface="Arial" pitchFamily="34" charset="0"/>
          <a:cs typeface="Arial" pitchFamily="34" charset="0"/>
        </a:defRPr>
      </a:lvl5pPr>
      <a:lvl6pPr marL="400736" algn="ctr" defTabSz="914179" rtl="0" fontAlgn="base">
        <a:spcBef>
          <a:spcPct val="0"/>
        </a:spcBef>
        <a:spcAft>
          <a:spcPct val="0"/>
        </a:spcAft>
        <a:defRPr sz="3500" b="1">
          <a:solidFill>
            <a:srgbClr val="000066"/>
          </a:solidFill>
          <a:latin typeface="Arial" pitchFamily="34" charset="0"/>
          <a:cs typeface="Arial" pitchFamily="34" charset="0"/>
        </a:defRPr>
      </a:lvl6pPr>
      <a:lvl7pPr marL="801472" algn="ctr" defTabSz="914179" rtl="0" fontAlgn="base">
        <a:spcBef>
          <a:spcPct val="0"/>
        </a:spcBef>
        <a:spcAft>
          <a:spcPct val="0"/>
        </a:spcAft>
        <a:defRPr sz="3500" b="1">
          <a:solidFill>
            <a:srgbClr val="000066"/>
          </a:solidFill>
          <a:latin typeface="Arial" pitchFamily="34" charset="0"/>
          <a:cs typeface="Arial" pitchFamily="34" charset="0"/>
        </a:defRPr>
      </a:lvl7pPr>
      <a:lvl8pPr marL="1202207" algn="ctr" defTabSz="914179" rtl="0" fontAlgn="base">
        <a:spcBef>
          <a:spcPct val="0"/>
        </a:spcBef>
        <a:spcAft>
          <a:spcPct val="0"/>
        </a:spcAft>
        <a:defRPr sz="3500" b="1">
          <a:solidFill>
            <a:srgbClr val="000066"/>
          </a:solidFill>
          <a:latin typeface="Arial" pitchFamily="34" charset="0"/>
          <a:cs typeface="Arial" pitchFamily="34" charset="0"/>
        </a:defRPr>
      </a:lvl8pPr>
      <a:lvl9pPr marL="1602943" algn="ctr" defTabSz="914179" rtl="0" fontAlgn="base">
        <a:spcBef>
          <a:spcPct val="0"/>
        </a:spcBef>
        <a:spcAft>
          <a:spcPct val="0"/>
        </a:spcAft>
        <a:defRPr sz="3500" b="1">
          <a:solidFill>
            <a:srgbClr val="000066"/>
          </a:solidFill>
          <a:latin typeface="Arial" pitchFamily="34" charset="0"/>
          <a:cs typeface="Arial" pitchFamily="34" charset="0"/>
        </a:defRPr>
      </a:lvl9pPr>
    </p:titleStyle>
    <p:bodyStyle>
      <a:lvl1pPr marL="342295" indent="-342295" algn="l" defTabSz="914179" rtl="0" eaLnBrk="0" fontAlgn="base" hangingPunct="0">
        <a:spcBef>
          <a:spcPct val="80000"/>
        </a:spcBef>
        <a:spcAft>
          <a:spcPct val="0"/>
        </a:spcAft>
        <a:buClr>
          <a:srgbClr val="1E7FB8"/>
        </a:buClr>
        <a:buFont typeface="Wingdings" pitchFamily="2" charset="2"/>
        <a:buChar char="l"/>
        <a:defRPr sz="2500">
          <a:solidFill>
            <a:srgbClr val="000066"/>
          </a:solidFill>
          <a:latin typeface="+mn-lt"/>
          <a:ea typeface="+mn-ea"/>
          <a:cs typeface="+mn-cs"/>
        </a:defRPr>
      </a:lvl1pPr>
      <a:lvl2pPr marL="805646" indent="-282464" algn="l" defTabSz="914179" rtl="0" eaLnBrk="0" fontAlgn="base" hangingPunct="0">
        <a:spcBef>
          <a:spcPct val="20000"/>
        </a:spcBef>
        <a:spcAft>
          <a:spcPct val="0"/>
        </a:spcAft>
        <a:buClr>
          <a:srgbClr val="1E7FB8"/>
        </a:buClr>
        <a:buFont typeface="Arial" charset="0"/>
        <a:buChar char="–"/>
        <a:defRPr sz="2100">
          <a:solidFill>
            <a:srgbClr val="000066"/>
          </a:solidFill>
          <a:latin typeface="+mn-lt"/>
          <a:cs typeface="+mn-cs"/>
        </a:defRPr>
      </a:lvl2pPr>
      <a:lvl3pPr marL="1256474" indent="-269940" algn="l" defTabSz="914179" rtl="0" eaLnBrk="0" fontAlgn="base" hangingPunct="0">
        <a:spcBef>
          <a:spcPct val="20000"/>
        </a:spcBef>
        <a:spcAft>
          <a:spcPct val="0"/>
        </a:spcAft>
        <a:buClr>
          <a:srgbClr val="1E7FB8"/>
        </a:buClr>
        <a:buChar char="•"/>
        <a:defRPr sz="2100">
          <a:solidFill>
            <a:srgbClr val="000066"/>
          </a:solidFill>
          <a:latin typeface="Arial Narrow" pitchFamily="34" charset="0"/>
          <a:cs typeface="+mn-cs"/>
        </a:defRPr>
      </a:lvl3pPr>
      <a:lvl4pPr marL="1664167" indent="-226806" algn="l" defTabSz="914179" rtl="0" eaLnBrk="0" fontAlgn="base" hangingPunct="0">
        <a:spcBef>
          <a:spcPct val="20000"/>
        </a:spcBef>
        <a:spcAft>
          <a:spcPct val="0"/>
        </a:spcAft>
        <a:buClr>
          <a:srgbClr val="1E7FB8"/>
        </a:buClr>
        <a:buChar char="–"/>
        <a:defRPr sz="2100">
          <a:solidFill>
            <a:srgbClr val="000066"/>
          </a:solidFill>
          <a:latin typeface="Arial Narrow" pitchFamily="34" charset="0"/>
          <a:cs typeface="+mn-cs"/>
        </a:defRPr>
      </a:lvl4pPr>
      <a:lvl5pPr marL="1988374" indent="-144710" algn="r" defTabSz="914179" rtl="1" eaLnBrk="0" fontAlgn="base" hangingPunct="0">
        <a:spcBef>
          <a:spcPct val="20000"/>
        </a:spcBef>
        <a:spcAft>
          <a:spcPct val="0"/>
        </a:spcAft>
        <a:buChar char="»"/>
        <a:defRPr sz="2000">
          <a:solidFill>
            <a:srgbClr val="000066"/>
          </a:solidFill>
          <a:latin typeface="+mn-lt"/>
          <a:cs typeface="+mn-cs"/>
        </a:defRPr>
      </a:lvl5pPr>
      <a:lvl6pPr marL="2389109" indent="-144710" algn="r" defTabSz="914179" rtl="1" fontAlgn="base">
        <a:spcBef>
          <a:spcPct val="20000"/>
        </a:spcBef>
        <a:spcAft>
          <a:spcPct val="0"/>
        </a:spcAft>
        <a:buChar char="»"/>
        <a:defRPr sz="2000">
          <a:solidFill>
            <a:srgbClr val="000066"/>
          </a:solidFill>
          <a:latin typeface="+mn-lt"/>
          <a:cs typeface="+mn-cs"/>
        </a:defRPr>
      </a:lvl6pPr>
      <a:lvl7pPr marL="2789845" indent="-144710" algn="r" defTabSz="914179" rtl="1" fontAlgn="base">
        <a:spcBef>
          <a:spcPct val="20000"/>
        </a:spcBef>
        <a:spcAft>
          <a:spcPct val="0"/>
        </a:spcAft>
        <a:buChar char="»"/>
        <a:defRPr sz="2000">
          <a:solidFill>
            <a:srgbClr val="000066"/>
          </a:solidFill>
          <a:latin typeface="+mn-lt"/>
          <a:cs typeface="+mn-cs"/>
        </a:defRPr>
      </a:lvl7pPr>
      <a:lvl8pPr marL="3190581" indent="-144710" algn="r" defTabSz="914179" rtl="1" fontAlgn="base">
        <a:spcBef>
          <a:spcPct val="20000"/>
        </a:spcBef>
        <a:spcAft>
          <a:spcPct val="0"/>
        </a:spcAft>
        <a:buChar char="»"/>
        <a:defRPr sz="2000">
          <a:solidFill>
            <a:srgbClr val="000066"/>
          </a:solidFill>
          <a:latin typeface="+mn-lt"/>
          <a:cs typeface="+mn-cs"/>
        </a:defRPr>
      </a:lvl8pPr>
      <a:lvl9pPr marL="3591317" indent="-144710" algn="r" defTabSz="914179" rtl="1" fontAlgn="base">
        <a:spcBef>
          <a:spcPct val="20000"/>
        </a:spcBef>
        <a:spcAft>
          <a:spcPct val="0"/>
        </a:spcAft>
        <a:buChar char="»"/>
        <a:defRPr sz="2000">
          <a:solidFill>
            <a:srgbClr val="000066"/>
          </a:solidFill>
          <a:latin typeface="+mn-lt"/>
          <a:cs typeface="+mn-cs"/>
        </a:defRPr>
      </a:lvl9pPr>
    </p:bodyStyle>
    <p:otherStyle>
      <a:defPPr>
        <a:defRPr lang="en-US"/>
      </a:defPPr>
      <a:lvl1pPr marL="0" algn="l" defTabSz="801472" rtl="0" eaLnBrk="1" latinLnBrk="0" hangingPunct="1">
        <a:defRPr sz="1600" kern="1200">
          <a:solidFill>
            <a:schemeClr val="tx1"/>
          </a:solidFill>
          <a:latin typeface="+mn-lt"/>
          <a:ea typeface="+mn-ea"/>
          <a:cs typeface="+mn-cs"/>
        </a:defRPr>
      </a:lvl1pPr>
      <a:lvl2pPr marL="400736" algn="l" defTabSz="801472" rtl="0" eaLnBrk="1" latinLnBrk="0" hangingPunct="1">
        <a:defRPr sz="1600" kern="1200">
          <a:solidFill>
            <a:schemeClr val="tx1"/>
          </a:solidFill>
          <a:latin typeface="+mn-lt"/>
          <a:ea typeface="+mn-ea"/>
          <a:cs typeface="+mn-cs"/>
        </a:defRPr>
      </a:lvl2pPr>
      <a:lvl3pPr marL="801472" algn="l" defTabSz="801472" rtl="0" eaLnBrk="1" latinLnBrk="0" hangingPunct="1">
        <a:defRPr sz="1600" kern="1200">
          <a:solidFill>
            <a:schemeClr val="tx1"/>
          </a:solidFill>
          <a:latin typeface="+mn-lt"/>
          <a:ea typeface="+mn-ea"/>
          <a:cs typeface="+mn-cs"/>
        </a:defRPr>
      </a:lvl3pPr>
      <a:lvl4pPr marL="1202207" algn="l" defTabSz="801472" rtl="0" eaLnBrk="1" latinLnBrk="0" hangingPunct="1">
        <a:defRPr sz="1600" kern="1200">
          <a:solidFill>
            <a:schemeClr val="tx1"/>
          </a:solidFill>
          <a:latin typeface="+mn-lt"/>
          <a:ea typeface="+mn-ea"/>
          <a:cs typeface="+mn-cs"/>
        </a:defRPr>
      </a:lvl4pPr>
      <a:lvl5pPr marL="1602943" algn="l" defTabSz="801472" rtl="0" eaLnBrk="1" latinLnBrk="0" hangingPunct="1">
        <a:defRPr sz="1600" kern="1200">
          <a:solidFill>
            <a:schemeClr val="tx1"/>
          </a:solidFill>
          <a:latin typeface="+mn-lt"/>
          <a:ea typeface="+mn-ea"/>
          <a:cs typeface="+mn-cs"/>
        </a:defRPr>
      </a:lvl5pPr>
      <a:lvl6pPr marL="2003679" algn="l" defTabSz="801472" rtl="0" eaLnBrk="1" latinLnBrk="0" hangingPunct="1">
        <a:defRPr sz="1600" kern="1200">
          <a:solidFill>
            <a:schemeClr val="tx1"/>
          </a:solidFill>
          <a:latin typeface="+mn-lt"/>
          <a:ea typeface="+mn-ea"/>
          <a:cs typeface="+mn-cs"/>
        </a:defRPr>
      </a:lvl6pPr>
      <a:lvl7pPr marL="2404415" algn="l" defTabSz="801472" rtl="0" eaLnBrk="1" latinLnBrk="0" hangingPunct="1">
        <a:defRPr sz="1600" kern="1200">
          <a:solidFill>
            <a:schemeClr val="tx1"/>
          </a:solidFill>
          <a:latin typeface="+mn-lt"/>
          <a:ea typeface="+mn-ea"/>
          <a:cs typeface="+mn-cs"/>
        </a:defRPr>
      </a:lvl7pPr>
      <a:lvl8pPr marL="2805151" algn="l" defTabSz="801472" rtl="0" eaLnBrk="1" latinLnBrk="0" hangingPunct="1">
        <a:defRPr sz="1600" kern="1200">
          <a:solidFill>
            <a:schemeClr val="tx1"/>
          </a:solidFill>
          <a:latin typeface="+mn-lt"/>
          <a:ea typeface="+mn-ea"/>
          <a:cs typeface="+mn-cs"/>
        </a:defRPr>
      </a:lvl8pPr>
      <a:lvl9pPr marL="3205886" algn="l" defTabSz="801472"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1588" y="2420938"/>
            <a:ext cx="9140825" cy="1673225"/>
          </a:xfrm>
          <a:prstGeom prst="rect">
            <a:avLst/>
          </a:prstGeom>
          <a:solidFill>
            <a:srgbClr val="1E7FB8"/>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en-US" sz="4400" kern="0" dirty="0">
              <a:effectLst>
                <a:outerShdw blurRad="38100" dist="38100" dir="2700000" algn="tl">
                  <a:srgbClr val="000000">
                    <a:alpha val="43137"/>
                  </a:srgbClr>
                </a:outerShdw>
              </a:effectLst>
              <a:ea typeface="Verdana" pitchFamily="34" charset="0"/>
              <a:cs typeface="Verdana" pitchFamily="34" charset="0"/>
            </a:endParaRPr>
          </a:p>
          <a:p>
            <a:pPr algn="ctr">
              <a:defRPr/>
            </a:pPr>
            <a:r>
              <a:rPr lang="en-GB" sz="4000" b="1" dirty="0">
                <a:solidFill>
                  <a:schemeClr val="bg1"/>
                </a:solidFill>
                <a:effectLst>
                  <a:outerShdw blurRad="38100" dist="38100" dir="2700000" algn="tl">
                    <a:srgbClr val="000000">
                      <a:alpha val="43137"/>
                    </a:srgbClr>
                  </a:outerShdw>
                </a:effectLst>
              </a:rPr>
              <a:t>Emergency Risk Communications</a:t>
            </a:r>
            <a:br>
              <a:rPr lang="en-GB" sz="4000" b="1" dirty="0">
                <a:solidFill>
                  <a:schemeClr val="bg1"/>
                </a:solidFill>
                <a:effectLst>
                  <a:outerShdw blurRad="38100" dist="38100" dir="2700000" algn="tl">
                    <a:srgbClr val="000000">
                      <a:alpha val="43137"/>
                    </a:srgbClr>
                  </a:outerShdw>
                </a:effectLst>
              </a:rPr>
            </a:br>
            <a:r>
              <a:rPr lang="en-GB" sz="4000" b="1" dirty="0">
                <a:solidFill>
                  <a:schemeClr val="bg1"/>
                </a:solidFill>
                <a:effectLst>
                  <a:outerShdw blurRad="38100" dist="38100" dir="2700000" algn="tl">
                    <a:srgbClr val="000000">
                      <a:alpha val="43137"/>
                    </a:srgbClr>
                  </a:outerShdw>
                </a:effectLst>
              </a:rPr>
              <a:t>&amp; Working with the Media</a:t>
            </a:r>
            <a:r>
              <a:rPr lang="en-US" sz="4400" b="1" kern="0" dirty="0">
                <a:effectLst>
                  <a:outerShdw blurRad="38100" dist="38100" dir="2700000" algn="tl">
                    <a:srgbClr val="000000">
                      <a:alpha val="43137"/>
                    </a:srgbClr>
                  </a:outerShdw>
                </a:effectLst>
                <a:ea typeface="Verdana" pitchFamily="34" charset="0"/>
                <a:cs typeface="Verdana" pitchFamily="34" charset="0"/>
              </a:rPr>
              <a:t/>
            </a:r>
            <a:br>
              <a:rPr lang="en-US" sz="4400" b="1" kern="0" dirty="0">
                <a:effectLst>
                  <a:outerShdw blurRad="38100" dist="38100" dir="2700000" algn="tl">
                    <a:srgbClr val="000000">
                      <a:alpha val="43137"/>
                    </a:srgbClr>
                  </a:outerShdw>
                </a:effectLst>
                <a:ea typeface="Verdana" pitchFamily="34" charset="0"/>
                <a:cs typeface="Verdana" pitchFamily="34" charset="0"/>
              </a:rPr>
            </a:br>
            <a:endParaRPr lang="en-US" sz="4400" b="1" kern="0" dirty="0">
              <a:effectLst>
                <a:outerShdw blurRad="38100" dist="38100" dir="2700000" algn="tl">
                  <a:srgbClr val="000000">
                    <a:alpha val="43137"/>
                  </a:srgbClr>
                </a:outerShdw>
              </a:effectLst>
              <a:ea typeface="Verdana" pitchFamily="34" charset="0"/>
              <a:cs typeface="Verdana" pitchFamily="34" charset="0"/>
            </a:endParaRPr>
          </a:p>
          <a:p>
            <a:pPr algn="ctr">
              <a:buFontTx/>
              <a:buChar char="•"/>
              <a:defRPr/>
            </a:pPr>
            <a:endParaRPr lang="en-GB" altLang="en-US" sz="2000" dirty="0">
              <a:effectLst>
                <a:outerShdw blurRad="38100" dist="38100" dir="2700000" algn="tl">
                  <a:srgbClr val="000000">
                    <a:alpha val="43137"/>
                  </a:srgbClr>
                </a:outerShdw>
              </a:effectLst>
              <a:ea typeface="Verdana" pitchFamily="34" charset="0"/>
              <a:cs typeface="Arial" charset="0"/>
            </a:endParaRPr>
          </a:p>
        </p:txBody>
      </p:sp>
      <p:sp>
        <p:nvSpPr>
          <p:cNvPr id="4" name="Rectangle 16"/>
          <p:cNvSpPr>
            <a:spLocks noChangeArrowheads="1"/>
          </p:cNvSpPr>
          <p:nvPr/>
        </p:nvSpPr>
        <p:spPr bwMode="auto">
          <a:xfrm>
            <a:off x="755650" y="6388100"/>
            <a:ext cx="67691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1042988" eaLnBrk="0" hangingPunct="0">
              <a:defRPr>
                <a:solidFill>
                  <a:schemeClr val="tx1"/>
                </a:solidFill>
                <a:latin typeface="Arial" charset="0"/>
              </a:defRPr>
            </a:lvl1pPr>
            <a:lvl2pPr marL="742950" indent="-285750" defTabSz="1042988" eaLnBrk="0" hangingPunct="0">
              <a:defRPr>
                <a:solidFill>
                  <a:schemeClr val="tx1"/>
                </a:solidFill>
                <a:latin typeface="Arial" charset="0"/>
              </a:defRPr>
            </a:lvl2pPr>
            <a:lvl3pPr marL="1143000" indent="-228600" defTabSz="1042988" eaLnBrk="0" hangingPunct="0">
              <a:defRPr>
                <a:solidFill>
                  <a:schemeClr val="tx1"/>
                </a:solidFill>
                <a:latin typeface="Arial" charset="0"/>
              </a:defRPr>
            </a:lvl3pPr>
            <a:lvl4pPr marL="1600200" indent="-228600" defTabSz="1042988" eaLnBrk="0" hangingPunct="0">
              <a:defRPr>
                <a:solidFill>
                  <a:schemeClr val="tx1"/>
                </a:solidFill>
                <a:latin typeface="Arial" charset="0"/>
              </a:defRPr>
            </a:lvl4pPr>
            <a:lvl5pPr marL="2057400" indent="-228600" defTabSz="1042988" eaLnBrk="0" hangingPunct="0">
              <a:defRPr>
                <a:solidFill>
                  <a:schemeClr val="tx1"/>
                </a:solidFill>
                <a:latin typeface="Arial" charset="0"/>
              </a:defRPr>
            </a:lvl5pPr>
            <a:lvl6pPr marL="2514600" indent="-228600" defTabSz="1042988" eaLnBrk="0" fontAlgn="base" hangingPunct="0">
              <a:spcBef>
                <a:spcPct val="0"/>
              </a:spcBef>
              <a:spcAft>
                <a:spcPct val="0"/>
              </a:spcAft>
              <a:defRPr>
                <a:solidFill>
                  <a:schemeClr val="tx1"/>
                </a:solidFill>
                <a:latin typeface="Arial" charset="0"/>
              </a:defRPr>
            </a:lvl6pPr>
            <a:lvl7pPr marL="2971800" indent="-228600" defTabSz="1042988" eaLnBrk="0" fontAlgn="base" hangingPunct="0">
              <a:spcBef>
                <a:spcPct val="0"/>
              </a:spcBef>
              <a:spcAft>
                <a:spcPct val="0"/>
              </a:spcAft>
              <a:defRPr>
                <a:solidFill>
                  <a:schemeClr val="tx1"/>
                </a:solidFill>
                <a:latin typeface="Arial" charset="0"/>
              </a:defRPr>
            </a:lvl7pPr>
            <a:lvl8pPr marL="3429000" indent="-228600" defTabSz="1042988" eaLnBrk="0" fontAlgn="base" hangingPunct="0">
              <a:spcBef>
                <a:spcPct val="0"/>
              </a:spcBef>
              <a:spcAft>
                <a:spcPct val="0"/>
              </a:spcAft>
              <a:defRPr>
                <a:solidFill>
                  <a:schemeClr val="tx1"/>
                </a:solidFill>
                <a:latin typeface="Arial" charset="0"/>
              </a:defRPr>
            </a:lvl8pPr>
            <a:lvl9pPr marL="3886200" indent="-228600" defTabSz="1042988" eaLnBrk="0" fontAlgn="base" hangingPunct="0">
              <a:spcBef>
                <a:spcPct val="0"/>
              </a:spcBef>
              <a:spcAft>
                <a:spcPct val="0"/>
              </a:spcAft>
              <a:defRPr>
                <a:solidFill>
                  <a:schemeClr val="tx1"/>
                </a:solidFill>
                <a:latin typeface="Arial" charset="0"/>
              </a:defRPr>
            </a:lvl9pPr>
          </a:lstStyle>
          <a:p>
            <a:pPr algn="l" eaLnBrk="1" hangingPunct="1">
              <a:defRPr/>
            </a:pPr>
            <a:r>
              <a:rPr lang="en-US" sz="1200" b="1" dirty="0" smtClean="0">
                <a:solidFill>
                  <a:schemeClr val="bg1"/>
                </a:solidFill>
                <a:effectLst>
                  <a:outerShdw blurRad="38100" dist="38100" dir="2700000" algn="tl">
                    <a:srgbClr val="000000">
                      <a:alpha val="43137"/>
                    </a:srgbClr>
                  </a:outerShdw>
                </a:effectLst>
                <a:ea typeface="Verdana" pitchFamily="34" charset="0"/>
                <a:cs typeface="Verdana" pitchFamily="34" charset="0"/>
              </a:rPr>
              <a:t>EVD PREPAREDNESS AND RESPONSE TRAINING PACKAGE</a:t>
            </a:r>
          </a:p>
          <a:p>
            <a:pPr algn="l" eaLnBrk="1" hangingPunct="1">
              <a:defRPr/>
            </a:pPr>
            <a:r>
              <a:rPr lang="en-US" sz="1200" b="1" dirty="0" smtClean="0">
                <a:solidFill>
                  <a:schemeClr val="bg1"/>
                </a:solidFill>
                <a:effectLst>
                  <a:outerShdw blurRad="38100" dist="38100" dir="2700000" algn="tl">
                    <a:srgbClr val="000000">
                      <a:alpha val="43137"/>
                    </a:srgbClr>
                  </a:outerShdw>
                </a:effectLst>
                <a:ea typeface="Verdana" pitchFamily="34" charset="0"/>
                <a:cs typeface="Verdana" pitchFamily="34" charset="0"/>
              </a:rPr>
              <a:t>Public Awareness and Community Engagement – Risk Comm. &amp; Media</a:t>
            </a:r>
          </a:p>
          <a:p>
            <a:pPr algn="l" eaLnBrk="1" hangingPunct="1">
              <a:defRPr/>
            </a:pPr>
            <a:endParaRPr lang="en-GB" altLang="en-US" sz="1200" b="1" dirty="0" smtClean="0">
              <a:solidFill>
                <a:srgbClr val="BADDE1"/>
              </a:solidFill>
              <a:latin typeface="Arial Narrow" pitchFamily="34" charset="0"/>
            </a:endParaRPr>
          </a:p>
        </p:txBody>
      </p:sp>
    </p:spTree>
    <p:extLst>
      <p:ext uri="{BB962C8B-B14F-4D97-AF65-F5344CB8AC3E}">
        <p14:creationId xmlns:p14="http://schemas.microsoft.com/office/powerpoint/2010/main" val="12387088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sz="3600" dirty="0">
                <a:solidFill>
                  <a:schemeClr val="tx1"/>
                </a:solidFill>
                <a:effectLst>
                  <a:outerShdw blurRad="38100" dist="38100" dir="2700000" algn="tl">
                    <a:srgbClr val="000000">
                      <a:alpha val="43137"/>
                    </a:srgbClr>
                  </a:outerShdw>
                </a:effectLst>
              </a:rPr>
              <a:t>Public Perceptions of Risk</a:t>
            </a:r>
            <a:br>
              <a:rPr lang="en-US" sz="3600" dirty="0">
                <a:solidFill>
                  <a:schemeClr val="tx1"/>
                </a:solidFill>
                <a:effectLst>
                  <a:outerShdw blurRad="38100" dist="38100" dir="2700000" algn="tl">
                    <a:srgbClr val="000000">
                      <a:alpha val="43137"/>
                    </a:srgbClr>
                  </a:outerShdw>
                </a:effectLst>
              </a:rPr>
            </a:br>
            <a:r>
              <a:rPr lang="en-US" sz="3600" dirty="0">
                <a:solidFill>
                  <a:schemeClr val="tx1"/>
                </a:solidFill>
                <a:effectLst>
                  <a:outerShdw blurRad="38100" dist="38100" dir="2700000" algn="tl">
                    <a:srgbClr val="000000">
                      <a:alpha val="43137"/>
                    </a:srgbClr>
                  </a:outerShdw>
                </a:effectLst>
              </a:rPr>
              <a:t>—</a:t>
            </a:r>
            <a:r>
              <a:rPr lang="en-US" sz="2000" dirty="0" err="1">
                <a:solidFill>
                  <a:schemeClr val="tx1"/>
                </a:solidFill>
                <a:effectLst>
                  <a:outerShdw blurRad="38100" dist="38100" dir="2700000" algn="tl">
                    <a:srgbClr val="000000">
                      <a:alpha val="43137"/>
                    </a:srgbClr>
                  </a:outerShdw>
                </a:effectLst>
              </a:rPr>
              <a:t>Slovic</a:t>
            </a:r>
            <a:r>
              <a:rPr lang="en-US" sz="2000" dirty="0">
                <a:solidFill>
                  <a:schemeClr val="tx1"/>
                </a:solidFill>
                <a:effectLst>
                  <a:outerShdw blurRad="38100" dist="38100" dir="2700000" algn="tl">
                    <a:srgbClr val="000000">
                      <a:alpha val="43137"/>
                    </a:srgbClr>
                  </a:outerShdw>
                </a:effectLst>
              </a:rPr>
              <a:t> et al</a:t>
            </a:r>
            <a:r>
              <a:rPr lang="en-US" dirty="0" smtClean="0">
                <a:solidFill>
                  <a:schemeClr val="tx1"/>
                </a:solidFill>
                <a:effectLst>
                  <a:outerShdw blurRad="38100" dist="38100" dir="2700000" algn="tl">
                    <a:srgbClr val="000000">
                      <a:alpha val="43137"/>
                    </a:srgbClr>
                  </a:outerShdw>
                </a:effectLst>
              </a:rPr>
              <a:t> </a:t>
            </a:r>
          </a:p>
        </p:txBody>
      </p:sp>
      <p:sp>
        <p:nvSpPr>
          <p:cNvPr id="21507" name="Rectangle 3"/>
          <p:cNvSpPr>
            <a:spLocks noGrp="1" noChangeArrowheads="1"/>
          </p:cNvSpPr>
          <p:nvPr>
            <p:ph sz="half" idx="1"/>
          </p:nvPr>
        </p:nvSpPr>
        <p:spPr>
          <a:xfrm>
            <a:off x="442541" y="1697485"/>
            <a:ext cx="4080591" cy="4611835"/>
          </a:xfrm>
        </p:spPr>
        <p:txBody>
          <a:bodyPr/>
          <a:lstStyle/>
          <a:p>
            <a:pPr>
              <a:spcBef>
                <a:spcPts val="0"/>
              </a:spcBef>
              <a:buSzPct val="100000"/>
              <a:buFont typeface="Wingdings" panose="05000000000000000000" pitchFamily="2" charset="2"/>
              <a:buChar char="Ø"/>
            </a:pPr>
            <a:r>
              <a:rPr lang="en-US" sz="2000" b="1" dirty="0"/>
              <a:t>Less </a:t>
            </a:r>
            <a:r>
              <a:rPr lang="en-US" sz="2000" b="1" dirty="0" smtClean="0"/>
              <a:t>concerned about </a:t>
            </a:r>
            <a:r>
              <a:rPr lang="en-US" sz="2000" b="1" dirty="0"/>
              <a:t>health </a:t>
            </a:r>
            <a:r>
              <a:rPr lang="en-US" sz="2000" b="1" dirty="0" smtClean="0"/>
              <a:t>risks that </a:t>
            </a:r>
            <a:r>
              <a:rPr lang="en-US" sz="2000" b="1" dirty="0"/>
              <a:t>are</a:t>
            </a:r>
            <a:r>
              <a:rPr lang="en-US" sz="2000" dirty="0"/>
              <a:t>:</a:t>
            </a:r>
          </a:p>
          <a:p>
            <a:pPr lvl="1"/>
            <a:r>
              <a:rPr lang="en-US" sz="2000" dirty="0"/>
              <a:t>Voluntary</a:t>
            </a:r>
          </a:p>
          <a:p>
            <a:pPr lvl="1"/>
            <a:r>
              <a:rPr lang="en-US" sz="2000" dirty="0"/>
              <a:t>Familiar</a:t>
            </a:r>
          </a:p>
          <a:p>
            <a:pPr lvl="1"/>
            <a:r>
              <a:rPr lang="en-US" sz="2000" dirty="0"/>
              <a:t>Controllable</a:t>
            </a:r>
          </a:p>
          <a:p>
            <a:pPr lvl="1"/>
            <a:r>
              <a:rPr lang="en-US" sz="2000" dirty="0"/>
              <a:t>Controlled by self</a:t>
            </a:r>
          </a:p>
          <a:p>
            <a:pPr lvl="1"/>
            <a:r>
              <a:rPr lang="en-US" sz="2000" dirty="0"/>
              <a:t>Fair</a:t>
            </a:r>
          </a:p>
          <a:p>
            <a:pPr lvl="1"/>
            <a:r>
              <a:rPr lang="en-US" sz="2000" dirty="0"/>
              <a:t>Chronic</a:t>
            </a:r>
          </a:p>
          <a:p>
            <a:pPr lvl="1"/>
            <a:r>
              <a:rPr lang="en-US" sz="2000" dirty="0"/>
              <a:t>Diffuse</a:t>
            </a:r>
          </a:p>
          <a:p>
            <a:pPr lvl="1"/>
            <a:r>
              <a:rPr lang="en-US" sz="2000" dirty="0"/>
              <a:t>Not fatal</a:t>
            </a:r>
          </a:p>
          <a:p>
            <a:pPr lvl="1">
              <a:buFont typeface="Wingdings" pitchFamily="2" charset="2"/>
              <a:buNone/>
            </a:pPr>
            <a:endParaRPr lang="en-US" dirty="0" smtClean="0">
              <a:solidFill>
                <a:schemeClr val="bg1"/>
              </a:solidFill>
            </a:endParaRPr>
          </a:p>
        </p:txBody>
      </p:sp>
      <p:sp>
        <p:nvSpPr>
          <p:cNvPr id="21508" name="Rectangle 4"/>
          <p:cNvSpPr>
            <a:spLocks noGrp="1" noChangeArrowheads="1"/>
          </p:cNvSpPr>
          <p:nvPr>
            <p:ph sz="half" idx="2"/>
          </p:nvPr>
        </p:nvSpPr>
        <p:spPr>
          <a:xfrm>
            <a:off x="4653450" y="1697485"/>
            <a:ext cx="4080591" cy="4611835"/>
          </a:xfrm>
        </p:spPr>
        <p:txBody>
          <a:bodyPr/>
          <a:lstStyle/>
          <a:p>
            <a:pPr>
              <a:buFont typeface="Wingdings" panose="05000000000000000000" pitchFamily="2" charset="2"/>
              <a:buChar char="Ø"/>
            </a:pPr>
            <a:r>
              <a:rPr lang="en-US" sz="2000" b="1" dirty="0"/>
              <a:t>More concerned about health risks that are</a:t>
            </a:r>
            <a:r>
              <a:rPr lang="en-US" sz="2000" dirty="0"/>
              <a:t>: </a:t>
            </a:r>
          </a:p>
          <a:p>
            <a:pPr lvl="1"/>
            <a:r>
              <a:rPr lang="en-US" sz="2000" dirty="0"/>
              <a:t>Involuntary</a:t>
            </a:r>
          </a:p>
          <a:p>
            <a:pPr lvl="1"/>
            <a:r>
              <a:rPr lang="en-US" sz="2000" dirty="0"/>
              <a:t>Unfamiliar</a:t>
            </a:r>
          </a:p>
          <a:p>
            <a:pPr lvl="1"/>
            <a:r>
              <a:rPr lang="en-US" sz="2000" dirty="0"/>
              <a:t>Uncontrollable</a:t>
            </a:r>
          </a:p>
          <a:p>
            <a:pPr lvl="1"/>
            <a:r>
              <a:rPr lang="en-US" sz="2000" dirty="0"/>
              <a:t>Controlled by others</a:t>
            </a:r>
          </a:p>
          <a:p>
            <a:pPr lvl="1"/>
            <a:r>
              <a:rPr lang="en-US" sz="2000" dirty="0"/>
              <a:t>Unfair</a:t>
            </a:r>
          </a:p>
          <a:p>
            <a:pPr lvl="1"/>
            <a:r>
              <a:rPr lang="en-US" sz="2000" dirty="0"/>
              <a:t>Acute</a:t>
            </a:r>
          </a:p>
          <a:p>
            <a:pPr lvl="1"/>
            <a:r>
              <a:rPr lang="en-US" sz="2000" dirty="0"/>
              <a:t>Focused in </a:t>
            </a:r>
          </a:p>
          <a:p>
            <a:pPr lvl="1">
              <a:buFont typeface="Wingdings" pitchFamily="2" charset="2"/>
              <a:buNone/>
            </a:pPr>
            <a:r>
              <a:rPr lang="en-US" sz="2000" dirty="0"/>
              <a:t>    time and space</a:t>
            </a:r>
          </a:p>
          <a:p>
            <a:pPr lvl="1"/>
            <a:r>
              <a:rPr lang="en-US" sz="2000" dirty="0"/>
              <a:t>Fatal</a:t>
            </a:r>
          </a:p>
        </p:txBody>
      </p:sp>
    </p:spTree>
    <p:extLst>
      <p:ext uri="{BB962C8B-B14F-4D97-AF65-F5344CB8AC3E}">
        <p14:creationId xmlns:p14="http://schemas.microsoft.com/office/powerpoint/2010/main" val="995811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sz="4000" dirty="0" smtClean="0">
                <a:solidFill>
                  <a:schemeClr val="tx1"/>
                </a:solidFill>
                <a:effectLst>
                  <a:outerShdw blurRad="38100" dist="38100" dir="2700000" algn="tl">
                    <a:srgbClr val="000000">
                      <a:alpha val="43137"/>
                    </a:srgbClr>
                  </a:outerShdw>
                </a:effectLst>
              </a:rPr>
              <a:t>Perception</a:t>
            </a:r>
          </a:p>
        </p:txBody>
      </p:sp>
      <p:sp>
        <p:nvSpPr>
          <p:cNvPr id="22531" name="Content Placeholder 2"/>
          <p:cNvSpPr>
            <a:spLocks noGrp="1"/>
          </p:cNvSpPr>
          <p:nvPr>
            <p:ph idx="1"/>
          </p:nvPr>
        </p:nvSpPr>
        <p:spPr/>
        <p:txBody>
          <a:bodyPr/>
          <a:lstStyle/>
          <a:p>
            <a:r>
              <a:rPr lang="en-US" altLang="sv-SE" smtClean="0"/>
              <a:t>rooted in the sub-conscious</a:t>
            </a:r>
          </a:p>
          <a:p>
            <a:r>
              <a:rPr lang="en-US" altLang="sv-SE" smtClean="0"/>
              <a:t>often not logical</a:t>
            </a:r>
          </a:p>
          <a:p>
            <a:r>
              <a:rPr lang="en-US" altLang="sv-SE" smtClean="0"/>
              <a:t>influenced by culture</a:t>
            </a:r>
          </a:p>
          <a:p>
            <a:r>
              <a:rPr lang="en-US" altLang="sv-SE" smtClean="0"/>
              <a:t>coloured by emotions</a:t>
            </a:r>
          </a:p>
          <a:p>
            <a:r>
              <a:rPr lang="en-US" altLang="sv-SE" smtClean="0"/>
              <a:t>Not always expressed verbally</a:t>
            </a:r>
          </a:p>
          <a:p>
            <a:r>
              <a:rPr lang="en-US" altLang="sv-SE" smtClean="0"/>
              <a:t>Shows in behaviour</a:t>
            </a:r>
          </a:p>
        </p:txBody>
      </p:sp>
      <p:pic>
        <p:nvPicPr>
          <p:cNvPr id="22532" name="Picture 4" descr="d:\Documents and Settings\Test\Local Settings\Temporary Internet Files\Content.IE5\F9ETLNNR\MP900438746[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87859" y="2179932"/>
            <a:ext cx="2305005" cy="3259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179388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0" y="2005710"/>
            <a:ext cx="9144000" cy="1238270"/>
          </a:xfrm>
          <a:prstGeom prst="rect">
            <a:avLst/>
          </a:prstGeom>
        </p:spPr>
        <p:txBody>
          <a:bodyPr lIns="91408" tIns="45704" rIns="91408" bIns="45704"/>
          <a:lstStyle/>
          <a:p>
            <a:pPr algn="ctr" defTabSz="913856" fontAlgn="base">
              <a:spcBef>
                <a:spcPct val="0"/>
              </a:spcBef>
              <a:spcAft>
                <a:spcPct val="0"/>
              </a:spcAft>
              <a:defRPr/>
            </a:pPr>
            <a:r>
              <a:rPr lang="en-US" sz="4700" b="1" kern="0" dirty="0">
                <a:solidFill>
                  <a:srgbClr val="FFFFFF"/>
                </a:solidFill>
                <a:ea typeface="+mj-ea"/>
              </a:rPr>
              <a:t>So what is risk communications?</a:t>
            </a:r>
          </a:p>
        </p:txBody>
      </p:sp>
    </p:spTree>
    <p:extLst>
      <p:ext uri="{BB962C8B-B14F-4D97-AF65-F5344CB8AC3E}">
        <p14:creationId xmlns:p14="http://schemas.microsoft.com/office/powerpoint/2010/main" val="27963147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540279" y="115188"/>
            <a:ext cx="8229057" cy="1143240"/>
          </a:xfrm>
        </p:spPr>
        <p:txBody>
          <a:bodyPr/>
          <a:lstStyle/>
          <a:p>
            <a:r>
              <a:rPr lang="en-US" sz="4000" dirty="0" smtClean="0">
                <a:solidFill>
                  <a:schemeClr val="tx1"/>
                </a:solidFill>
                <a:effectLst>
                  <a:outerShdw blurRad="38100" dist="38100" dir="2700000" algn="tl">
                    <a:srgbClr val="000000">
                      <a:alpha val="43137"/>
                    </a:srgbClr>
                  </a:outerShdw>
                </a:effectLst>
                <a:ea typeface="MS PGothic" pitchFamily="34" charset="-128"/>
              </a:rPr>
              <a:t>Risk and crisis Communications</a:t>
            </a:r>
          </a:p>
        </p:txBody>
      </p:sp>
      <p:sp>
        <p:nvSpPr>
          <p:cNvPr id="3" name="Content Placeholder 2"/>
          <p:cNvSpPr>
            <a:spLocks noGrp="1"/>
          </p:cNvSpPr>
          <p:nvPr>
            <p:ph sz="half" idx="1"/>
          </p:nvPr>
        </p:nvSpPr>
        <p:spPr>
          <a:xfrm>
            <a:off x="442541" y="1697485"/>
            <a:ext cx="4080591" cy="3963763"/>
          </a:xfrm>
        </p:spPr>
        <p:txBody>
          <a:bodyPr/>
          <a:lstStyle/>
          <a:p>
            <a:r>
              <a:rPr lang="en-US" altLang="sv-SE" sz="1800" dirty="0">
                <a:solidFill>
                  <a:srgbClr val="0070C0"/>
                </a:solidFill>
                <a:ea typeface="MS PGothic" pitchFamily="34" charset="-128"/>
              </a:rPr>
              <a:t>two way communications </a:t>
            </a:r>
            <a:r>
              <a:rPr lang="en-US" altLang="sv-SE" sz="1800" dirty="0">
                <a:solidFill>
                  <a:srgbClr val="002060"/>
                </a:solidFill>
                <a:ea typeface="MS PGothic" pitchFamily="34" charset="-128"/>
              </a:rPr>
              <a:t>between experts and people who face danger from a hazard, so that they are able to </a:t>
            </a:r>
            <a:r>
              <a:rPr lang="en-US" altLang="sv-SE" sz="1800" dirty="0">
                <a:solidFill>
                  <a:srgbClr val="0070C0"/>
                </a:solidFill>
                <a:ea typeface="MS PGothic" pitchFamily="34" charset="-128"/>
              </a:rPr>
              <a:t>take informed decisions</a:t>
            </a:r>
            <a:r>
              <a:rPr lang="en-US" altLang="sv-SE" sz="1800" dirty="0">
                <a:solidFill>
                  <a:srgbClr val="002060"/>
                </a:solidFill>
                <a:ea typeface="MS PGothic" pitchFamily="34" charset="-128"/>
              </a:rPr>
              <a:t> to protect </a:t>
            </a:r>
            <a:r>
              <a:rPr lang="en-US" altLang="sv-SE" sz="1800" dirty="0" smtClean="0">
                <a:solidFill>
                  <a:srgbClr val="002060"/>
                </a:solidFill>
                <a:ea typeface="MS PGothic" pitchFamily="34" charset="-128"/>
              </a:rPr>
              <a:t>themselves</a:t>
            </a:r>
            <a:endParaRPr lang="en-US" altLang="sv-SE" sz="1800" dirty="0">
              <a:solidFill>
                <a:srgbClr val="002060"/>
              </a:solidFill>
              <a:ea typeface="MS PGothic" pitchFamily="34" charset="-128"/>
            </a:endParaRPr>
          </a:p>
          <a:p>
            <a:pPr marL="0" indent="0">
              <a:buNone/>
            </a:pPr>
            <a:endParaRPr lang="en-US" altLang="sv-SE" sz="1800" dirty="0">
              <a:solidFill>
                <a:srgbClr val="002060"/>
              </a:solidFill>
              <a:ea typeface="MS PGothic" pitchFamily="34" charset="-128"/>
            </a:endParaRPr>
          </a:p>
          <a:p>
            <a:r>
              <a:rPr lang="en-US" altLang="sv-SE" sz="1800" dirty="0">
                <a:solidFill>
                  <a:srgbClr val="002060"/>
                </a:solidFill>
                <a:ea typeface="MS PGothic" pitchFamily="34" charset="-128"/>
              </a:rPr>
              <a:t>Dissemination alone is </a:t>
            </a:r>
            <a:r>
              <a:rPr lang="en-US" altLang="sv-SE" sz="1800" dirty="0">
                <a:solidFill>
                  <a:srgbClr val="0070C0"/>
                </a:solidFill>
                <a:ea typeface="MS PGothic" pitchFamily="34" charset="-128"/>
              </a:rPr>
              <a:t>useless</a:t>
            </a:r>
            <a:r>
              <a:rPr lang="en-US" altLang="sv-SE" sz="1800" dirty="0">
                <a:solidFill>
                  <a:srgbClr val="002060"/>
                </a:solidFill>
                <a:ea typeface="MS PGothic" pitchFamily="34" charset="-128"/>
              </a:rPr>
              <a:t> and sometimes </a:t>
            </a:r>
            <a:r>
              <a:rPr lang="en-US" altLang="sv-SE" sz="1800" dirty="0">
                <a:solidFill>
                  <a:srgbClr val="0070C0"/>
                </a:solidFill>
                <a:ea typeface="MS PGothic" pitchFamily="34" charset="-128"/>
              </a:rPr>
              <a:t>dangerous. </a:t>
            </a:r>
            <a:r>
              <a:rPr lang="en-US" altLang="sv-SE" sz="1800" dirty="0">
                <a:solidFill>
                  <a:srgbClr val="002060"/>
                </a:solidFill>
                <a:ea typeface="MS PGothic" pitchFamily="34" charset="-128"/>
              </a:rPr>
              <a:t>We must </a:t>
            </a:r>
            <a:r>
              <a:rPr lang="en-US" altLang="sv-SE" sz="1800" dirty="0">
                <a:solidFill>
                  <a:srgbClr val="0070C0"/>
                </a:solidFill>
                <a:ea typeface="MS PGothic" pitchFamily="34" charset="-128"/>
              </a:rPr>
              <a:t>listen </a:t>
            </a:r>
            <a:r>
              <a:rPr lang="en-US" altLang="sv-SE" sz="1800" dirty="0">
                <a:solidFill>
                  <a:srgbClr val="002060"/>
                </a:solidFill>
                <a:ea typeface="MS PGothic" pitchFamily="34" charset="-128"/>
              </a:rPr>
              <a:t>and constantly and adjust our messages to deal with people's concerns</a:t>
            </a:r>
          </a:p>
        </p:txBody>
      </p:sp>
      <p:pic>
        <p:nvPicPr>
          <p:cNvPr id="23557" name="Picture 2" descr="http://img.chinasmack.com/www/wp-content/uploads/2013/04/h7n9-avian-influenza-virus-chinese-carto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3947" y="1624148"/>
            <a:ext cx="4031722" cy="373784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4589365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395028" y="182116"/>
            <a:ext cx="8230414" cy="1143240"/>
          </a:xfrm>
        </p:spPr>
        <p:txBody>
          <a:bodyPr anchor="t"/>
          <a:lstStyle/>
          <a:p>
            <a:r>
              <a:rPr lang="en-US" sz="3200" dirty="0">
                <a:solidFill>
                  <a:schemeClr val="tx1"/>
                </a:solidFill>
                <a:effectLst>
                  <a:outerShdw blurRad="38100" dist="38100" dir="2700000" algn="tl">
                    <a:srgbClr val="000000">
                      <a:alpha val="43137"/>
                    </a:srgbClr>
                  </a:outerShdw>
                </a:effectLst>
              </a:rPr>
              <a:t>Characteristics of information during an emergency</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35559932"/>
              </p:ext>
            </p:extLst>
          </p:nvPr>
        </p:nvGraphicFramePr>
        <p:xfrm>
          <a:off x="467544" y="1389409"/>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292" name="TextBox 4"/>
          <p:cNvSpPr txBox="1">
            <a:spLocks noChangeArrowheads="1"/>
          </p:cNvSpPr>
          <p:nvPr/>
        </p:nvSpPr>
        <p:spPr bwMode="auto">
          <a:xfrm>
            <a:off x="5786947" y="2884712"/>
            <a:ext cx="2241437" cy="1323407"/>
          </a:xfrm>
          <a:prstGeom prst="rect">
            <a:avLst/>
          </a:prstGeom>
          <a:solidFill>
            <a:schemeClr val="accent1">
              <a:lumMod val="50000"/>
            </a:schemeClr>
          </a:solidFill>
          <a:ln>
            <a:noFill/>
          </a:ln>
        </p:spPr>
        <p:txBody>
          <a:bodyPr wrap="square" lIns="91408" tIns="45704" rIns="91408" bIns="45704">
            <a:spAutoFit/>
          </a:bodyPr>
          <a:lstStyle>
            <a:lvl1pPr eaLnBrk="0" hangingPunct="0">
              <a:defRPr>
                <a:solidFill>
                  <a:schemeClr val="tx1"/>
                </a:solidFill>
                <a:latin typeface="Arial" charset="0"/>
                <a:ea typeface="MS PGothic" pitchFamily="34" charset="-128"/>
              </a:defRPr>
            </a:lvl1pPr>
            <a:lvl2pPr marL="742950" indent="-285750" eaLnBrk="0" hangingPunct="0">
              <a:defRPr>
                <a:solidFill>
                  <a:schemeClr val="tx1"/>
                </a:solidFill>
                <a:latin typeface="Arial" charset="0"/>
                <a:ea typeface="MS PGothic" pitchFamily="34" charset="-128"/>
              </a:defRPr>
            </a:lvl2pPr>
            <a:lvl3pPr marL="1143000" indent="-228600" eaLnBrk="0" hangingPunct="0">
              <a:defRPr>
                <a:solidFill>
                  <a:schemeClr val="tx1"/>
                </a:solidFill>
                <a:latin typeface="Arial" charset="0"/>
                <a:ea typeface="MS PGothic" pitchFamily="34" charset="-128"/>
              </a:defRPr>
            </a:lvl3pPr>
            <a:lvl4pPr marL="1600200" indent="-228600" eaLnBrk="0" hangingPunct="0">
              <a:defRPr>
                <a:solidFill>
                  <a:schemeClr val="tx1"/>
                </a:solidFill>
                <a:latin typeface="Arial" charset="0"/>
                <a:ea typeface="MS PGothic" pitchFamily="34" charset="-128"/>
              </a:defRPr>
            </a:lvl4pPr>
            <a:lvl5pPr marL="2057400" indent="-228600" eaLnBrk="0" hangingPunct="0">
              <a:defRPr>
                <a:solidFill>
                  <a:schemeClr val="tx1"/>
                </a:solidFill>
                <a:latin typeface="Arial" charset="0"/>
                <a:ea typeface="MS PGothic" pitchFamily="34" charset="-128"/>
              </a:defRPr>
            </a:lvl5pPr>
            <a:lvl6pPr marL="2514600" indent="-228600" eaLnBrk="0" fontAlgn="base" hangingPunct="0">
              <a:spcBef>
                <a:spcPct val="0"/>
              </a:spcBef>
              <a:spcAft>
                <a:spcPct val="0"/>
              </a:spcAft>
              <a:defRPr>
                <a:solidFill>
                  <a:schemeClr val="tx1"/>
                </a:solidFill>
                <a:latin typeface="Arial" charset="0"/>
                <a:ea typeface="MS PGothic" pitchFamily="34" charset="-128"/>
              </a:defRPr>
            </a:lvl6pPr>
            <a:lvl7pPr marL="2971800" indent="-228600" eaLnBrk="0" fontAlgn="base" hangingPunct="0">
              <a:spcBef>
                <a:spcPct val="0"/>
              </a:spcBef>
              <a:spcAft>
                <a:spcPct val="0"/>
              </a:spcAft>
              <a:defRPr>
                <a:solidFill>
                  <a:schemeClr val="tx1"/>
                </a:solidFill>
                <a:latin typeface="Arial" charset="0"/>
                <a:ea typeface="MS PGothic" pitchFamily="34" charset="-128"/>
              </a:defRPr>
            </a:lvl7pPr>
            <a:lvl8pPr marL="3429000" indent="-228600" eaLnBrk="0" fontAlgn="base" hangingPunct="0">
              <a:spcBef>
                <a:spcPct val="0"/>
              </a:spcBef>
              <a:spcAft>
                <a:spcPct val="0"/>
              </a:spcAft>
              <a:defRPr>
                <a:solidFill>
                  <a:schemeClr val="tx1"/>
                </a:solidFill>
                <a:latin typeface="Arial" charset="0"/>
                <a:ea typeface="MS PGothic" pitchFamily="34" charset="-128"/>
              </a:defRPr>
            </a:lvl8pPr>
            <a:lvl9pPr marL="3886200" indent="-228600" eaLnBrk="0" fontAlgn="base" hangingPunct="0">
              <a:spcBef>
                <a:spcPct val="0"/>
              </a:spcBef>
              <a:spcAft>
                <a:spcPct val="0"/>
              </a:spcAft>
              <a:defRPr>
                <a:solidFill>
                  <a:schemeClr val="tx1"/>
                </a:solidFill>
                <a:latin typeface="Arial" charset="0"/>
                <a:ea typeface="MS PGothic" pitchFamily="34" charset="-128"/>
              </a:defRPr>
            </a:lvl9pPr>
          </a:lstStyle>
          <a:p>
            <a:pPr marL="400666" lvl="1" indent="0" algn="ctr" eaLnBrk="1" fontAlgn="base" hangingPunct="1">
              <a:spcAft>
                <a:spcPct val="0"/>
              </a:spcAft>
              <a:buClr>
                <a:srgbClr val="1E7FB8"/>
              </a:buClr>
              <a:defRPr/>
            </a:pPr>
            <a:r>
              <a:rPr lang="en-US" sz="2000" dirty="0">
                <a:solidFill>
                  <a:srgbClr val="FFFFFF"/>
                </a:solidFill>
              </a:rPr>
              <a:t>New Media</a:t>
            </a:r>
          </a:p>
          <a:p>
            <a:pPr algn="ctr" eaLnBrk="1" fontAlgn="base" hangingPunct="1">
              <a:spcAft>
                <a:spcPct val="0"/>
              </a:spcAft>
              <a:buClr>
                <a:srgbClr val="1E7FB8"/>
              </a:buClr>
              <a:buFont typeface="Wingdings" pitchFamily="2" charset="2"/>
              <a:buNone/>
              <a:defRPr/>
            </a:pPr>
            <a:r>
              <a:rPr lang="en-US" sz="2000" dirty="0">
                <a:solidFill>
                  <a:srgbClr val="FFFFFF"/>
                </a:solidFill>
              </a:rPr>
              <a:t>Non traditional </a:t>
            </a:r>
          </a:p>
          <a:p>
            <a:pPr algn="ctr" eaLnBrk="1" fontAlgn="base" hangingPunct="1">
              <a:spcAft>
                <a:spcPct val="0"/>
              </a:spcAft>
              <a:buClr>
                <a:srgbClr val="1E7FB8"/>
              </a:buClr>
              <a:buFont typeface="Wingdings" pitchFamily="2" charset="2"/>
              <a:buNone/>
              <a:defRPr/>
            </a:pPr>
            <a:r>
              <a:rPr lang="en-US" sz="2000" dirty="0" smtClean="0">
                <a:solidFill>
                  <a:srgbClr val="FFFFFF"/>
                </a:solidFill>
              </a:rPr>
              <a:t>Media</a:t>
            </a:r>
          </a:p>
          <a:p>
            <a:pPr algn="ctr" eaLnBrk="1" fontAlgn="base" hangingPunct="1">
              <a:spcAft>
                <a:spcPct val="0"/>
              </a:spcAft>
              <a:buClr>
                <a:srgbClr val="1E7FB8"/>
              </a:buClr>
              <a:buFont typeface="Wingdings" pitchFamily="2" charset="2"/>
              <a:buNone/>
              <a:defRPr/>
            </a:pPr>
            <a:endParaRPr lang="en-US" sz="2000" dirty="0">
              <a:solidFill>
                <a:srgbClr val="FFFFFF"/>
              </a:solidFill>
            </a:endParaRPr>
          </a:p>
        </p:txBody>
      </p:sp>
    </p:spTree>
    <p:extLst>
      <p:ext uri="{BB962C8B-B14F-4D97-AF65-F5344CB8AC3E}">
        <p14:creationId xmlns:p14="http://schemas.microsoft.com/office/powerpoint/2010/main" val="3034678032"/>
      </p:ext>
    </p:extLst>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el 1"/>
          <p:cNvSpPr>
            <a:spLocks noGrp="1"/>
          </p:cNvSpPr>
          <p:nvPr>
            <p:ph type="title"/>
          </p:nvPr>
        </p:nvSpPr>
        <p:spPr>
          <a:xfrm>
            <a:off x="457473" y="116632"/>
            <a:ext cx="8229057" cy="1143240"/>
          </a:xfrm>
        </p:spPr>
        <p:txBody>
          <a:bodyPr/>
          <a:lstStyle/>
          <a:p>
            <a:r>
              <a:rPr lang="en-US" sz="4000" dirty="0" smtClean="0">
                <a:solidFill>
                  <a:schemeClr val="tx1"/>
                </a:solidFill>
                <a:effectLst>
                  <a:outerShdw blurRad="38100" dist="38100" dir="2700000" algn="tl">
                    <a:srgbClr val="000000">
                      <a:alpha val="43137"/>
                    </a:srgbClr>
                  </a:outerShdw>
                </a:effectLst>
                <a:ea typeface="MS PGothic" pitchFamily="34" charset="-128"/>
              </a:rPr>
              <a:t>Ignore these at your peril</a:t>
            </a:r>
          </a:p>
        </p:txBody>
      </p:sp>
      <p:sp>
        <p:nvSpPr>
          <p:cNvPr id="25603" name="Textplatzhalter 2"/>
          <p:cNvSpPr>
            <a:spLocks noGrp="1"/>
          </p:cNvSpPr>
          <p:nvPr>
            <p:ph type="body" idx="1"/>
          </p:nvPr>
        </p:nvSpPr>
        <p:spPr/>
        <p:txBody>
          <a:bodyPr/>
          <a:lstStyle/>
          <a:p>
            <a:endParaRPr lang="en-US" altLang="sv-SE" smtClean="0"/>
          </a:p>
        </p:txBody>
      </p:sp>
      <p:sp>
        <p:nvSpPr>
          <p:cNvPr id="25604" name="Inhaltsplatzhalter 5"/>
          <p:cNvSpPr>
            <a:spLocks noGrp="1"/>
          </p:cNvSpPr>
          <p:nvPr>
            <p:ph sz="quarter" idx="4"/>
          </p:nvPr>
        </p:nvSpPr>
        <p:spPr>
          <a:xfrm>
            <a:off x="4995534" y="1677424"/>
            <a:ext cx="4039867" cy="3552106"/>
          </a:xfrm>
        </p:spPr>
        <p:txBody>
          <a:bodyPr/>
          <a:lstStyle/>
          <a:p>
            <a:r>
              <a:rPr lang="en-US" altLang="sv-SE" smtClean="0">
                <a:solidFill>
                  <a:srgbClr val="002060"/>
                </a:solidFill>
                <a:ea typeface="MS PGothic" pitchFamily="34" charset="-128"/>
              </a:rPr>
              <a:t>The media</a:t>
            </a:r>
          </a:p>
          <a:p>
            <a:r>
              <a:rPr lang="en-US" altLang="sv-SE" smtClean="0">
                <a:solidFill>
                  <a:srgbClr val="002060"/>
                </a:solidFill>
                <a:ea typeface="MS PGothic" pitchFamily="34" charset="-128"/>
              </a:rPr>
              <a:t>Social media</a:t>
            </a:r>
          </a:p>
          <a:p>
            <a:r>
              <a:rPr lang="en-US" altLang="sv-SE" smtClean="0">
                <a:solidFill>
                  <a:srgbClr val="002060"/>
                </a:solidFill>
                <a:ea typeface="MS PGothic" pitchFamily="34" charset="-128"/>
              </a:rPr>
              <a:t>Public perception - fears, anger, outrage, experiences, beliefs</a:t>
            </a:r>
          </a:p>
        </p:txBody>
      </p:sp>
      <p:pic>
        <p:nvPicPr>
          <p:cNvPr id="25605" name="Picture 3"/>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215840" y="1305945"/>
            <a:ext cx="4519058" cy="4459211"/>
          </a:xfrm>
          <a:noFill/>
        </p:spPr>
      </p:pic>
    </p:spTree>
    <p:extLst>
      <p:ext uri="{BB962C8B-B14F-4D97-AF65-F5344CB8AC3E}">
        <p14:creationId xmlns:p14="http://schemas.microsoft.com/office/powerpoint/2010/main" val="28410850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3" descr="lma0022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06860" y="1331862"/>
            <a:ext cx="2932162" cy="2761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1" name="Rectangle 2"/>
          <p:cNvSpPr>
            <a:spLocks noGrp="1" noChangeArrowheads="1"/>
          </p:cNvSpPr>
          <p:nvPr>
            <p:ph type="body" idx="1"/>
          </p:nvPr>
        </p:nvSpPr>
        <p:spPr>
          <a:xfrm>
            <a:off x="600979" y="1625477"/>
            <a:ext cx="8291501" cy="4611835"/>
          </a:xfrm>
        </p:spPr>
        <p:txBody>
          <a:bodyPr/>
          <a:lstStyle/>
          <a:p>
            <a:pPr marL="417359" indent="-417359" defTabSz="801330" eaLnBrk="1" hangingPunct="1">
              <a:buFont typeface="Wingdings" pitchFamily="2" charset="2"/>
              <a:buAutoNum type="arabicPeriod"/>
            </a:pPr>
            <a:r>
              <a:rPr lang="en-GB" altLang="sv-SE" sz="2800" b="1" dirty="0">
                <a:solidFill>
                  <a:srgbClr val="000099"/>
                </a:solidFill>
              </a:rPr>
              <a:t>Trust</a:t>
            </a:r>
          </a:p>
          <a:p>
            <a:pPr marL="417359" indent="-417359" defTabSz="801330" eaLnBrk="1" hangingPunct="1">
              <a:buFont typeface="Wingdings" pitchFamily="2" charset="2"/>
              <a:buAutoNum type="arabicPeriod"/>
            </a:pPr>
            <a:r>
              <a:rPr lang="en-GB" altLang="sv-SE" sz="2800" b="1" dirty="0">
                <a:solidFill>
                  <a:srgbClr val="72BBE8"/>
                </a:solidFill>
              </a:rPr>
              <a:t>Announcing early</a:t>
            </a:r>
          </a:p>
          <a:p>
            <a:pPr marL="417359" indent="-417359" defTabSz="801330" eaLnBrk="1" hangingPunct="1">
              <a:buFont typeface="Wingdings" pitchFamily="2" charset="2"/>
              <a:buAutoNum type="arabicPeriod"/>
            </a:pPr>
            <a:r>
              <a:rPr lang="en-GB" altLang="sv-SE" sz="2800" b="1" dirty="0">
                <a:solidFill>
                  <a:srgbClr val="000099"/>
                </a:solidFill>
              </a:rPr>
              <a:t>Transparency</a:t>
            </a:r>
          </a:p>
          <a:p>
            <a:pPr marL="417359" indent="-417359" defTabSz="801330" eaLnBrk="1" hangingPunct="1">
              <a:buFont typeface="Wingdings" pitchFamily="2" charset="2"/>
              <a:buAutoNum type="arabicPeriod"/>
            </a:pPr>
            <a:r>
              <a:rPr lang="en-GB" altLang="sv-SE" sz="2800" b="1" dirty="0">
                <a:solidFill>
                  <a:srgbClr val="72BBE8"/>
                </a:solidFill>
              </a:rPr>
              <a:t>Listening (Communications Surveillance)</a:t>
            </a:r>
          </a:p>
          <a:p>
            <a:pPr marL="417359" indent="-417359" defTabSz="801330" eaLnBrk="1" hangingPunct="1">
              <a:buFont typeface="Wingdings" pitchFamily="2" charset="2"/>
              <a:buAutoNum type="arabicPeriod"/>
            </a:pPr>
            <a:r>
              <a:rPr lang="en-GB" altLang="sv-SE" sz="2800" b="1" dirty="0">
                <a:solidFill>
                  <a:srgbClr val="000099"/>
                </a:solidFill>
              </a:rPr>
              <a:t>Planning</a:t>
            </a:r>
          </a:p>
          <a:p>
            <a:pPr marL="417359" indent="-417359" defTabSz="801330" eaLnBrk="1" hangingPunct="1">
              <a:buNone/>
            </a:pPr>
            <a:endParaRPr lang="en-GB" altLang="sv-SE" sz="3100" b="1" dirty="0">
              <a:solidFill>
                <a:srgbClr val="000099"/>
              </a:solidFill>
            </a:endParaRPr>
          </a:p>
          <a:p>
            <a:pPr marL="417359" indent="-417359" defTabSz="801330" eaLnBrk="1" hangingPunct="1">
              <a:buFont typeface="Wingdings" pitchFamily="2" charset="2"/>
              <a:buAutoNum type="arabicPeriod"/>
            </a:pPr>
            <a:endParaRPr lang="en-US" altLang="sv-SE" sz="3300" b="1" dirty="0">
              <a:solidFill>
                <a:srgbClr val="000099"/>
              </a:solidFill>
              <a:latin typeface="Franklin Gothic Demi Cond" pitchFamily="34" charset="0"/>
            </a:endParaRPr>
          </a:p>
        </p:txBody>
      </p:sp>
      <p:sp>
        <p:nvSpPr>
          <p:cNvPr id="27652" name="Rectangle 2"/>
          <p:cNvSpPr txBox="1">
            <a:spLocks noChangeArrowheads="1"/>
          </p:cNvSpPr>
          <p:nvPr/>
        </p:nvSpPr>
        <p:spPr bwMode="auto">
          <a:xfrm>
            <a:off x="0" y="0"/>
            <a:ext cx="9144000" cy="1238270"/>
          </a:xfrm>
          <a:prstGeom prst="rect">
            <a:avLst/>
          </a:prstGeom>
          <a:noFill/>
          <a:ln>
            <a:noFill/>
          </a:ln>
          <a:effectLst>
            <a:outerShdw dist="17961" dir="2700000" algn="ctr" rotWithShape="0">
              <a:srgbClr val="96CCEE"/>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ctr" eaLnBrk="1" fontAlgn="base" hangingPunct="1">
              <a:spcBef>
                <a:spcPct val="0"/>
              </a:spcBef>
              <a:spcAft>
                <a:spcPct val="0"/>
              </a:spcAft>
              <a:buClr>
                <a:srgbClr val="1E7FB8"/>
              </a:buClr>
              <a:buFont typeface="Wingdings" pitchFamily="2" charset="2"/>
              <a:buNone/>
            </a:pPr>
            <a:r>
              <a:rPr lang="en-GB" sz="3500" b="1" dirty="0">
                <a:solidFill>
                  <a:schemeClr val="tx1"/>
                </a:solidFill>
                <a:effectLst>
                  <a:outerShdw blurRad="38100" dist="38100" dir="2700000" algn="tl">
                    <a:srgbClr val="000000">
                      <a:alpha val="43137"/>
                    </a:srgbClr>
                  </a:outerShdw>
                </a:effectLst>
              </a:rPr>
              <a:t>WHO outbreak communication </a:t>
            </a:r>
          </a:p>
          <a:p>
            <a:pPr algn="ctr" eaLnBrk="1" fontAlgn="base" hangingPunct="1">
              <a:spcBef>
                <a:spcPct val="0"/>
              </a:spcBef>
              <a:spcAft>
                <a:spcPct val="0"/>
              </a:spcAft>
              <a:buClr>
                <a:srgbClr val="1E7FB8"/>
              </a:buClr>
              <a:buFont typeface="Wingdings" pitchFamily="2" charset="2"/>
              <a:buNone/>
            </a:pPr>
            <a:r>
              <a:rPr lang="en-GB" sz="3500" b="1" dirty="0">
                <a:solidFill>
                  <a:schemeClr val="tx1"/>
                </a:solidFill>
                <a:effectLst>
                  <a:outerShdw blurRad="38100" dist="38100" dir="2700000" algn="tl">
                    <a:srgbClr val="000000">
                      <a:alpha val="43137"/>
                    </a:srgbClr>
                  </a:outerShdw>
                </a:effectLst>
              </a:rPr>
              <a:t>principles</a:t>
            </a:r>
            <a:endParaRPr lang="en-US" sz="3500" b="1" dirty="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1126922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6126" y="1485925"/>
            <a:ext cx="6134462" cy="4310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sp>
        <p:nvSpPr>
          <p:cNvPr id="28675" name="Rectangle 2"/>
          <p:cNvSpPr>
            <a:spLocks noGrp="1" noChangeArrowheads="1"/>
          </p:cNvSpPr>
          <p:nvPr>
            <p:ph type="title"/>
          </p:nvPr>
        </p:nvSpPr>
        <p:spPr/>
        <p:txBody>
          <a:bodyPr/>
          <a:lstStyle/>
          <a:p>
            <a:pPr eaLnBrk="1" hangingPunct="1"/>
            <a:r>
              <a:rPr lang="en-GB" dirty="0" smtClean="0">
                <a:solidFill>
                  <a:schemeClr val="tx1"/>
                </a:solidFill>
                <a:effectLst>
                  <a:outerShdw blurRad="38100" dist="38100" dir="2700000" algn="tl">
                    <a:srgbClr val="000000">
                      <a:alpha val="43137"/>
                    </a:srgbClr>
                  </a:outerShdw>
                </a:effectLst>
              </a:rPr>
              <a:t>Risk Communication Strategies</a:t>
            </a:r>
            <a:endParaRPr lang="en-US" dirty="0" smtClean="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1423960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6126" y="1485925"/>
            <a:ext cx="6134462" cy="4310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sp>
        <p:nvSpPr>
          <p:cNvPr id="29699" name="Rectangle 2"/>
          <p:cNvSpPr>
            <a:spLocks noGrp="1" noChangeArrowheads="1"/>
          </p:cNvSpPr>
          <p:nvPr>
            <p:ph type="title"/>
          </p:nvPr>
        </p:nvSpPr>
        <p:spPr/>
        <p:txBody>
          <a:bodyPr/>
          <a:lstStyle/>
          <a:p>
            <a:pPr eaLnBrk="1" hangingPunct="1"/>
            <a:r>
              <a:rPr lang="en-GB" dirty="0" smtClean="0">
                <a:solidFill>
                  <a:schemeClr val="tx1"/>
                </a:solidFill>
                <a:effectLst>
                  <a:outerShdw blurRad="38100" dist="38100" dir="2700000" algn="tl">
                    <a:srgbClr val="000000">
                      <a:alpha val="43137"/>
                    </a:srgbClr>
                  </a:outerShdw>
                </a:effectLst>
              </a:rPr>
              <a:t>Risk Communication Strategies</a:t>
            </a:r>
            <a:endParaRPr lang="en-US" dirty="0" smtClean="0">
              <a:solidFill>
                <a:schemeClr val="tx1"/>
              </a:solidFill>
              <a:effectLst>
                <a:outerShdw blurRad="38100" dist="38100" dir="2700000" algn="tl">
                  <a:srgbClr val="000000">
                    <a:alpha val="43137"/>
                  </a:srgbClr>
                </a:outerShdw>
              </a:effectLst>
            </a:endParaRPr>
          </a:p>
        </p:txBody>
      </p:sp>
      <p:pic>
        <p:nvPicPr>
          <p:cNvPr id="2970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13154" y="2116579"/>
            <a:ext cx="2242561" cy="694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pic>
        <p:nvPicPr>
          <p:cNvPr id="2970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2473" y="1696142"/>
            <a:ext cx="4766120" cy="1945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pic>
        <p:nvPicPr>
          <p:cNvPr id="2970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02294" y="3517551"/>
            <a:ext cx="2393241" cy="1693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sp>
        <p:nvSpPr>
          <p:cNvPr id="7" name="AutoShape 7"/>
          <p:cNvSpPr>
            <a:spLocks noChangeArrowheads="1"/>
          </p:cNvSpPr>
          <p:nvPr/>
        </p:nvSpPr>
        <p:spPr bwMode="auto">
          <a:xfrm>
            <a:off x="5617262" y="1995631"/>
            <a:ext cx="712679" cy="1645748"/>
          </a:xfrm>
          <a:prstGeom prst="upArrow">
            <a:avLst>
              <a:gd name="adj1" fmla="val 50000"/>
              <a:gd name="adj2" fmla="val 54429"/>
            </a:avLst>
          </a:prstGeom>
          <a:solidFill>
            <a:srgbClr val="FFFF00"/>
          </a:solidFill>
          <a:ln w="9525">
            <a:solidFill>
              <a:schemeClr val="tx1"/>
            </a:solidFill>
            <a:miter lim="800000"/>
            <a:headEnd/>
            <a:tailEnd/>
          </a:ln>
        </p:spPr>
        <p:txBody>
          <a:bodyPr vert="eaVert" wrap="none" lIns="80133" tIns="40067" rIns="80133" bIns="40067" anchor="ctr"/>
          <a:lstStyle/>
          <a:p>
            <a:pPr fontAlgn="base">
              <a:spcBef>
                <a:spcPct val="80000"/>
              </a:spcBef>
              <a:spcAft>
                <a:spcPct val="0"/>
              </a:spcAft>
              <a:buClr>
                <a:srgbClr val="1E7FB8"/>
              </a:buClr>
              <a:buFont typeface="Wingdings" pitchFamily="2" charset="2"/>
              <a:buChar char="l"/>
            </a:pPr>
            <a:endParaRPr lang="en-US" altLang="sv-SE" sz="2500">
              <a:solidFill>
                <a:srgbClr val="000066"/>
              </a:solidFill>
            </a:endParaRPr>
          </a:p>
        </p:txBody>
      </p:sp>
      <p:sp>
        <p:nvSpPr>
          <p:cNvPr id="8" name="Text Box 8"/>
          <p:cNvSpPr txBox="1">
            <a:spLocks noChangeArrowheads="1"/>
          </p:cNvSpPr>
          <p:nvPr/>
        </p:nvSpPr>
        <p:spPr bwMode="auto">
          <a:xfrm>
            <a:off x="2602295" y="1844446"/>
            <a:ext cx="2382381" cy="3162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8" tIns="45704" rIns="91408" bIns="45704">
            <a:spAutoFit/>
          </a:bodyPr>
          <a:lstStyle>
            <a:lvl1pPr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fontAlgn="base">
              <a:spcBef>
                <a:spcPct val="50000"/>
              </a:spcBef>
              <a:spcAft>
                <a:spcPct val="0"/>
              </a:spcAft>
              <a:buFont typeface="Wingdings" pitchFamily="2" charset="2"/>
              <a:buNone/>
            </a:pPr>
            <a:r>
              <a:rPr lang="en-GB" altLang="sv-SE" sz="2100" b="1">
                <a:solidFill>
                  <a:srgbClr val="002060"/>
                </a:solidFill>
                <a:latin typeface="Arial Narrow" pitchFamily="34" charset="0"/>
              </a:rPr>
              <a:t>Outrage them to your levels of concern so that they take action</a:t>
            </a:r>
          </a:p>
          <a:p>
            <a:pPr fontAlgn="base">
              <a:spcBef>
                <a:spcPct val="50000"/>
              </a:spcBef>
              <a:spcAft>
                <a:spcPct val="0"/>
              </a:spcAft>
              <a:buFont typeface="Wingdings" pitchFamily="2" charset="2"/>
              <a:buNone/>
            </a:pPr>
            <a:r>
              <a:rPr lang="en-GB" altLang="sv-SE" sz="2100" b="1">
                <a:solidFill>
                  <a:srgbClr val="002060"/>
                </a:solidFill>
                <a:latin typeface="Arial Narrow" pitchFamily="34" charset="0"/>
              </a:rPr>
              <a:t>Arouse emotions</a:t>
            </a:r>
          </a:p>
          <a:p>
            <a:pPr fontAlgn="base">
              <a:spcBef>
                <a:spcPct val="50000"/>
              </a:spcBef>
              <a:spcAft>
                <a:spcPct val="0"/>
              </a:spcAft>
              <a:buFont typeface="Wingdings" pitchFamily="2" charset="2"/>
              <a:buNone/>
            </a:pPr>
            <a:r>
              <a:rPr lang="en-GB" altLang="sv-SE" sz="2100" b="1">
                <a:solidFill>
                  <a:srgbClr val="002060"/>
                </a:solidFill>
                <a:latin typeface="Arial Narrow" pitchFamily="34" charset="0"/>
              </a:rPr>
              <a:t>Required to prevent secondary crisis</a:t>
            </a:r>
          </a:p>
          <a:p>
            <a:pPr fontAlgn="base">
              <a:spcBef>
                <a:spcPct val="50000"/>
              </a:spcBef>
              <a:spcAft>
                <a:spcPct val="0"/>
              </a:spcAft>
            </a:pPr>
            <a:r>
              <a:rPr lang="en-GB" altLang="sv-SE" sz="2100" b="1">
                <a:solidFill>
                  <a:srgbClr val="002060"/>
                </a:solidFill>
                <a:latin typeface="Arial Narrow" pitchFamily="34" charset="0"/>
              </a:rPr>
              <a:t>“WATCH OUT!”</a:t>
            </a:r>
            <a:endParaRPr lang="en-US" altLang="sv-SE" b="1">
              <a:solidFill>
                <a:srgbClr val="002060"/>
              </a:solidFill>
              <a:latin typeface="Arial Narrow" pitchFamily="34" charset="0"/>
            </a:endParaRPr>
          </a:p>
        </p:txBody>
      </p:sp>
    </p:spTree>
    <p:extLst>
      <p:ext uri="{BB962C8B-B14F-4D97-AF65-F5344CB8AC3E}">
        <p14:creationId xmlns:p14="http://schemas.microsoft.com/office/powerpoint/2010/main" val="394676649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3" presetClass="entr" presetSubtype="10" fill="hold"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blinds(horizontal)">
                                      <p:cBhvr>
                                        <p:cTn id="10" dur="500"/>
                                        <p:tgtEl>
                                          <p:spTgt spid="8">
                                            <p:txEl>
                                              <p:pRg st="0" end="0"/>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ntr" presetSubtype="10" fill="hold" nodeType="click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animEffect transition="in" filter="blinds(horizontal)">
                                      <p:cBhvr>
                                        <p:cTn id="15" dur="500"/>
                                        <p:tgtEl>
                                          <p:spTgt spid="8">
                                            <p:txEl>
                                              <p:pRg st="1" end="1"/>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3" presetClass="entr" presetSubtype="10" fill="hold" nodeType="clickEffect">
                                  <p:stCondLst>
                                    <p:cond delay="0"/>
                                  </p:stCondLst>
                                  <p:childTnLst>
                                    <p:set>
                                      <p:cBhvr>
                                        <p:cTn id="19" dur="1" fill="hold">
                                          <p:stCondLst>
                                            <p:cond delay="0"/>
                                          </p:stCondLst>
                                        </p:cTn>
                                        <p:tgtEl>
                                          <p:spTgt spid="8">
                                            <p:txEl>
                                              <p:pRg st="2" end="2"/>
                                            </p:txEl>
                                          </p:spTgt>
                                        </p:tgtEl>
                                        <p:attrNameLst>
                                          <p:attrName>style.visibility</p:attrName>
                                        </p:attrNameLst>
                                      </p:cBhvr>
                                      <p:to>
                                        <p:strVal val="visible"/>
                                      </p:to>
                                    </p:set>
                                    <p:animEffect transition="in" filter="blinds(horizontal)">
                                      <p:cBhvr>
                                        <p:cTn id="20" dur="500"/>
                                        <p:tgtEl>
                                          <p:spTgt spid="8">
                                            <p:txEl>
                                              <p:pRg st="2" end="2"/>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3" presetClass="entr" presetSubtype="10" fill="hold" nodeType="clickEffect">
                                  <p:stCondLst>
                                    <p:cond delay="0"/>
                                  </p:stCondLst>
                                  <p:childTnLst>
                                    <p:set>
                                      <p:cBhvr>
                                        <p:cTn id="24" dur="1" fill="hold">
                                          <p:stCondLst>
                                            <p:cond delay="0"/>
                                          </p:stCondLst>
                                        </p:cTn>
                                        <p:tgtEl>
                                          <p:spTgt spid="8">
                                            <p:txEl>
                                              <p:pRg st="3" end="3"/>
                                            </p:txEl>
                                          </p:spTgt>
                                        </p:tgtEl>
                                        <p:attrNameLst>
                                          <p:attrName>style.visibility</p:attrName>
                                        </p:attrNameLst>
                                      </p:cBhvr>
                                      <p:to>
                                        <p:strVal val="visible"/>
                                      </p:to>
                                    </p:set>
                                    <p:animEffect transition="in" filter="blinds(horizontal)">
                                      <p:cBhvr>
                                        <p:cTn id="25"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6126" y="1485925"/>
            <a:ext cx="6134462" cy="4310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sp>
        <p:nvSpPr>
          <p:cNvPr id="30723" name="Rectangle 2"/>
          <p:cNvSpPr>
            <a:spLocks noGrp="1" noChangeArrowheads="1"/>
          </p:cNvSpPr>
          <p:nvPr>
            <p:ph type="title"/>
          </p:nvPr>
        </p:nvSpPr>
        <p:spPr/>
        <p:txBody>
          <a:bodyPr/>
          <a:lstStyle/>
          <a:p>
            <a:pPr eaLnBrk="1" hangingPunct="1"/>
            <a:r>
              <a:rPr lang="en-GB" dirty="0" smtClean="0">
                <a:solidFill>
                  <a:schemeClr val="tx1"/>
                </a:solidFill>
                <a:effectLst>
                  <a:outerShdw blurRad="38100" dist="38100" dir="2700000" algn="tl">
                    <a:srgbClr val="000000">
                      <a:alpha val="43137"/>
                    </a:srgbClr>
                  </a:outerShdw>
                </a:effectLst>
              </a:rPr>
              <a:t>Risk Communication Strategies</a:t>
            </a:r>
            <a:endParaRPr lang="en-US" dirty="0" smtClean="0">
              <a:solidFill>
                <a:schemeClr val="tx1"/>
              </a:solidFill>
              <a:effectLst>
                <a:outerShdw blurRad="38100" dist="38100" dir="2700000" algn="tl">
                  <a:srgbClr val="000000">
                    <a:alpha val="43137"/>
                  </a:srgbClr>
                </a:outerShdw>
              </a:effectLst>
            </a:endParaRPr>
          </a:p>
        </p:txBody>
      </p:sp>
      <p:pic>
        <p:nvPicPr>
          <p:cNvPr id="3072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71975" y="3022243"/>
            <a:ext cx="2383739" cy="1945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pic>
        <p:nvPicPr>
          <p:cNvPr id="3072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04581" y="1710540"/>
            <a:ext cx="2619941" cy="3513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sp>
        <p:nvSpPr>
          <p:cNvPr id="8" name="Text Box 8"/>
          <p:cNvSpPr txBox="1">
            <a:spLocks noChangeArrowheads="1"/>
          </p:cNvSpPr>
          <p:nvPr/>
        </p:nvSpPr>
        <p:spPr bwMode="auto">
          <a:xfrm>
            <a:off x="4737613" y="1894841"/>
            <a:ext cx="2636230" cy="2776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8" tIns="45704" rIns="91408" bIns="45704">
            <a:spAutoFit/>
          </a:bodyPr>
          <a:lstStyle>
            <a:lvl1pPr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fontAlgn="base">
              <a:spcBef>
                <a:spcPct val="0"/>
              </a:spcBef>
              <a:spcAft>
                <a:spcPct val="0"/>
              </a:spcAft>
              <a:buFont typeface="Wingdings" pitchFamily="2" charset="2"/>
              <a:buNone/>
            </a:pPr>
            <a:r>
              <a:rPr lang="en-GB" altLang="sv-SE" sz="2100" b="1">
                <a:solidFill>
                  <a:srgbClr val="002060"/>
                </a:solidFill>
                <a:latin typeface="Arial Narrow" pitchFamily="34" charset="0"/>
              </a:rPr>
              <a:t>Listen &amp; acknowledge truth</a:t>
            </a:r>
          </a:p>
          <a:p>
            <a:pPr fontAlgn="base">
              <a:spcBef>
                <a:spcPct val="0"/>
              </a:spcBef>
              <a:spcAft>
                <a:spcPct val="0"/>
              </a:spcAft>
              <a:buFont typeface="Wingdings" pitchFamily="2" charset="2"/>
              <a:buNone/>
            </a:pPr>
            <a:endParaRPr lang="en-GB" altLang="sv-SE" sz="2100" b="1">
              <a:solidFill>
                <a:srgbClr val="002060"/>
              </a:solidFill>
              <a:latin typeface="Arial Narrow" pitchFamily="34" charset="0"/>
            </a:endParaRPr>
          </a:p>
          <a:p>
            <a:pPr fontAlgn="base">
              <a:spcBef>
                <a:spcPct val="0"/>
              </a:spcBef>
              <a:spcAft>
                <a:spcPct val="0"/>
              </a:spcAft>
              <a:buFont typeface="Wingdings" pitchFamily="2" charset="2"/>
              <a:buNone/>
            </a:pPr>
            <a:r>
              <a:rPr lang="en-GB" altLang="sv-SE" sz="2100" b="1">
                <a:solidFill>
                  <a:srgbClr val="002060"/>
                </a:solidFill>
                <a:latin typeface="Arial Narrow" pitchFamily="34" charset="0"/>
              </a:rPr>
              <a:t>Give facts about why there is no danger</a:t>
            </a:r>
          </a:p>
          <a:p>
            <a:pPr fontAlgn="base">
              <a:spcBef>
                <a:spcPct val="0"/>
              </a:spcBef>
              <a:spcAft>
                <a:spcPct val="0"/>
              </a:spcAft>
              <a:buFont typeface="Wingdings" pitchFamily="2" charset="2"/>
              <a:buNone/>
            </a:pPr>
            <a:endParaRPr lang="en-GB" altLang="sv-SE" sz="2100" b="1">
              <a:solidFill>
                <a:srgbClr val="002060"/>
              </a:solidFill>
              <a:latin typeface="Arial Narrow" pitchFamily="34" charset="0"/>
            </a:endParaRPr>
          </a:p>
          <a:p>
            <a:pPr fontAlgn="base">
              <a:spcBef>
                <a:spcPct val="0"/>
              </a:spcBef>
              <a:spcAft>
                <a:spcPct val="0"/>
              </a:spcAft>
              <a:buFont typeface="Wingdings" pitchFamily="2" charset="2"/>
              <a:buNone/>
            </a:pPr>
            <a:r>
              <a:rPr lang="en-GB" altLang="sv-SE" sz="2100" b="1">
                <a:solidFill>
                  <a:srgbClr val="002060"/>
                </a:solidFill>
                <a:latin typeface="Arial Narrow" pitchFamily="34" charset="0"/>
              </a:rPr>
              <a:t>"CALM DOWN”</a:t>
            </a:r>
          </a:p>
          <a:p>
            <a:pPr fontAlgn="base">
              <a:spcBef>
                <a:spcPct val="0"/>
              </a:spcBef>
              <a:spcAft>
                <a:spcPct val="0"/>
              </a:spcAft>
              <a:buFont typeface="Wingdings" pitchFamily="2" charset="2"/>
              <a:buNone/>
            </a:pPr>
            <a:r>
              <a:rPr lang="en-GB" altLang="sv-SE" sz="2100" b="1">
                <a:solidFill>
                  <a:srgbClr val="002060"/>
                </a:solidFill>
                <a:latin typeface="Arial Narrow" pitchFamily="34" charset="0"/>
              </a:rPr>
              <a:t>(respectfully)</a:t>
            </a:r>
            <a:endParaRPr lang="en-US" altLang="sv-SE" b="1">
              <a:solidFill>
                <a:srgbClr val="002060"/>
              </a:solidFill>
              <a:latin typeface="Arial Narrow" pitchFamily="34" charset="0"/>
            </a:endParaRPr>
          </a:p>
        </p:txBody>
      </p:sp>
      <p:sp>
        <p:nvSpPr>
          <p:cNvPr id="9" name="AutoShape 7"/>
          <p:cNvSpPr>
            <a:spLocks noChangeArrowheads="1"/>
          </p:cNvSpPr>
          <p:nvPr/>
        </p:nvSpPr>
        <p:spPr bwMode="auto">
          <a:xfrm rot="10800000">
            <a:off x="3308186" y="2863859"/>
            <a:ext cx="712678" cy="1645747"/>
          </a:xfrm>
          <a:prstGeom prst="upArrow">
            <a:avLst>
              <a:gd name="adj1" fmla="val 50000"/>
              <a:gd name="adj2" fmla="val 54429"/>
            </a:avLst>
          </a:prstGeom>
          <a:solidFill>
            <a:srgbClr val="F01818"/>
          </a:solidFill>
          <a:ln w="9525">
            <a:solidFill>
              <a:schemeClr val="tx1"/>
            </a:solidFill>
            <a:miter lim="800000"/>
            <a:headEnd/>
            <a:tailEnd/>
          </a:ln>
        </p:spPr>
        <p:txBody>
          <a:bodyPr vert="eaVert" wrap="none" lIns="80133" tIns="40067" rIns="80133" bIns="40067" anchor="ctr"/>
          <a:lstStyle/>
          <a:p>
            <a:pPr fontAlgn="base">
              <a:spcBef>
                <a:spcPct val="80000"/>
              </a:spcBef>
              <a:spcAft>
                <a:spcPct val="0"/>
              </a:spcAft>
              <a:buClr>
                <a:srgbClr val="1E7FB8"/>
              </a:buClr>
              <a:buFont typeface="Wingdings" pitchFamily="2" charset="2"/>
              <a:buChar char="l"/>
            </a:pPr>
            <a:endParaRPr lang="en-US" altLang="sv-SE" sz="2500">
              <a:solidFill>
                <a:srgbClr val="FF0000"/>
              </a:solidFill>
            </a:endParaRPr>
          </a:p>
        </p:txBody>
      </p:sp>
    </p:spTree>
    <p:extLst>
      <p:ext uri="{BB962C8B-B14F-4D97-AF65-F5344CB8AC3E}">
        <p14:creationId xmlns:p14="http://schemas.microsoft.com/office/powerpoint/2010/main" val="372275745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blinds(horizontal)">
                                      <p:cBhvr>
                                        <p:cTn id="12" dur="500"/>
                                        <p:tgtEl>
                                          <p:spTgt spid="8">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blinds(horizontal)">
                                      <p:cBhvr>
                                        <p:cTn id="17" dur="500"/>
                                        <p:tgtEl>
                                          <p:spTgt spid="8">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8">
                                            <p:txEl>
                                              <p:pRg st="4" end="4"/>
                                            </p:txEl>
                                          </p:spTgt>
                                        </p:tgtEl>
                                        <p:attrNameLst>
                                          <p:attrName>style.visibility</p:attrName>
                                        </p:attrNameLst>
                                      </p:cBhvr>
                                      <p:to>
                                        <p:strVal val="visible"/>
                                      </p:to>
                                    </p:set>
                                    <p:animEffect transition="in" filter="blinds(horizontal)">
                                      <p:cBhvr>
                                        <p:cTn id="22" dur="500"/>
                                        <p:tgtEl>
                                          <p:spTgt spid="8">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8">
                                            <p:txEl>
                                              <p:pRg st="5" end="5"/>
                                            </p:txEl>
                                          </p:spTgt>
                                        </p:tgtEl>
                                        <p:attrNameLst>
                                          <p:attrName>style.visibility</p:attrName>
                                        </p:attrNameLst>
                                      </p:cBhvr>
                                      <p:to>
                                        <p:strVal val="visible"/>
                                      </p:to>
                                    </p:set>
                                    <p:animEffect transition="in" filter="blinds(horizontal)">
                                      <p:cBhvr>
                                        <p:cTn id="27" dur="500"/>
                                        <p:tgtEl>
                                          <p:spTgt spid="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GB" sz="4400" dirty="0" smtClean="0">
                <a:solidFill>
                  <a:schemeClr val="tx1"/>
                </a:solidFill>
                <a:effectLst>
                  <a:outerShdw blurRad="38100" dist="38100" dir="2700000" algn="tl">
                    <a:srgbClr val="000000">
                      <a:alpha val="43137"/>
                    </a:srgbClr>
                  </a:outerShdw>
                </a:effectLst>
              </a:rPr>
              <a:t>General o</a:t>
            </a:r>
            <a:r>
              <a:rPr lang="en-GB" sz="4400" dirty="0" smtClean="0">
                <a:solidFill>
                  <a:schemeClr val="tx1"/>
                </a:solidFill>
                <a:effectLst>
                  <a:outerShdw blurRad="38100" dist="38100" dir="2700000" algn="tl">
                    <a:srgbClr val="000000">
                      <a:alpha val="43137"/>
                    </a:srgbClr>
                  </a:outerShdw>
                </a:effectLst>
              </a:rPr>
              <a:t>bjective</a:t>
            </a:r>
            <a:endParaRPr lang="en-US" sz="4400" dirty="0" smtClean="0">
              <a:solidFill>
                <a:schemeClr val="tx1"/>
              </a:solidFill>
              <a:effectLst>
                <a:outerShdw blurRad="38100" dist="38100" dir="2700000" algn="tl">
                  <a:srgbClr val="000000">
                    <a:alpha val="43137"/>
                  </a:srgbClr>
                </a:outerShdw>
              </a:effectLst>
            </a:endParaRPr>
          </a:p>
        </p:txBody>
      </p:sp>
      <p:sp>
        <p:nvSpPr>
          <p:cNvPr id="888835" name="Rectangle 3"/>
          <p:cNvSpPr>
            <a:spLocks noGrp="1" noChangeArrowheads="1"/>
          </p:cNvSpPr>
          <p:nvPr>
            <p:ph type="body" idx="1"/>
          </p:nvPr>
        </p:nvSpPr>
        <p:spPr>
          <a:xfrm>
            <a:off x="611560" y="2064743"/>
            <a:ext cx="8085829" cy="3036641"/>
          </a:xfrm>
        </p:spPr>
        <p:txBody>
          <a:bodyPr/>
          <a:lstStyle/>
          <a:p>
            <a:pPr marL="0" indent="0" algn="just" eaLnBrk="1" hangingPunct="1">
              <a:lnSpc>
                <a:spcPct val="80000"/>
              </a:lnSpc>
              <a:buNone/>
              <a:defRPr/>
            </a:pPr>
            <a:r>
              <a:rPr lang="en-US" altLang="sv-SE" sz="3200" dirty="0">
                <a:solidFill>
                  <a:schemeClr val="tx1"/>
                </a:solidFill>
              </a:rPr>
              <a:t>This presentation provides </a:t>
            </a:r>
            <a:r>
              <a:rPr lang="en-US" altLang="sv-SE" sz="3200" dirty="0" smtClean="0">
                <a:solidFill>
                  <a:schemeClr val="tx1"/>
                </a:solidFill>
              </a:rPr>
              <a:t>guidance and tips </a:t>
            </a:r>
            <a:r>
              <a:rPr lang="en-US" altLang="sv-SE" sz="3200" dirty="0">
                <a:solidFill>
                  <a:schemeClr val="tx1"/>
                </a:solidFill>
              </a:rPr>
              <a:t>on how to effectively communicate in emergencies.</a:t>
            </a:r>
            <a:endParaRPr lang="en-GB" altLang="sv-SE" sz="3200" dirty="0">
              <a:solidFill>
                <a:schemeClr val="tx1"/>
              </a:solidFill>
            </a:endParaRPr>
          </a:p>
          <a:p>
            <a:pPr marL="467525" indent="-467525" algn="just" eaLnBrk="1" hangingPunct="1">
              <a:lnSpc>
                <a:spcPct val="80000"/>
              </a:lnSpc>
              <a:buFont typeface="Wingdings" pitchFamily="2" charset="2"/>
              <a:buAutoNum type="arabicPeriod" startAt="2"/>
              <a:defRPr/>
            </a:pPr>
            <a:endParaRPr lang="en-GB" altLang="sv-SE" sz="3200" dirty="0" smtClean="0">
              <a:solidFill>
                <a:srgbClr val="002060"/>
              </a:solidFill>
            </a:endParaRPr>
          </a:p>
          <a:p>
            <a:pPr marL="467525" indent="-467525" algn="just" eaLnBrk="1" hangingPunct="1">
              <a:lnSpc>
                <a:spcPct val="80000"/>
              </a:lnSpc>
              <a:buNone/>
              <a:defRPr/>
            </a:pPr>
            <a:endParaRPr lang="en-US" altLang="sv-SE" sz="3200" dirty="0" smtClean="0">
              <a:solidFill>
                <a:srgbClr val="002060"/>
              </a:solidFill>
            </a:endParaRPr>
          </a:p>
        </p:txBody>
      </p:sp>
    </p:spTree>
    <p:extLst>
      <p:ext uri="{BB962C8B-B14F-4D97-AF65-F5344CB8AC3E}">
        <p14:creationId xmlns:p14="http://schemas.microsoft.com/office/powerpoint/2010/main" val="102569705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6126" y="1485925"/>
            <a:ext cx="6134462" cy="4310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sp>
        <p:nvSpPr>
          <p:cNvPr id="31747" name="Rectangle 2"/>
          <p:cNvSpPr>
            <a:spLocks noGrp="1" noChangeArrowheads="1"/>
          </p:cNvSpPr>
          <p:nvPr>
            <p:ph type="title"/>
          </p:nvPr>
        </p:nvSpPr>
        <p:spPr/>
        <p:txBody>
          <a:bodyPr/>
          <a:lstStyle/>
          <a:p>
            <a:pPr eaLnBrk="1" hangingPunct="1"/>
            <a:r>
              <a:rPr lang="en-GB" dirty="0" smtClean="0">
                <a:solidFill>
                  <a:schemeClr val="tx1"/>
                </a:solidFill>
                <a:effectLst>
                  <a:outerShdw blurRad="38100" dist="38100" dir="2700000" algn="tl">
                    <a:srgbClr val="000000">
                      <a:alpha val="43137"/>
                    </a:srgbClr>
                  </a:outerShdw>
                </a:effectLst>
              </a:rPr>
              <a:t>Risk Communication Strategies</a:t>
            </a:r>
            <a:endParaRPr lang="en-US" dirty="0" smtClean="0">
              <a:solidFill>
                <a:schemeClr val="tx1"/>
              </a:solidFill>
              <a:effectLst>
                <a:outerShdw blurRad="38100" dist="38100" dir="2700000" algn="tl">
                  <a:srgbClr val="000000">
                    <a:alpha val="43137"/>
                  </a:srgbClr>
                </a:outerShdw>
              </a:effectLst>
            </a:endParaRPr>
          </a:p>
        </p:txBody>
      </p:sp>
      <p:pic>
        <p:nvPicPr>
          <p:cNvPr id="3174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13154" y="2116579"/>
            <a:ext cx="2242561" cy="694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pic>
        <p:nvPicPr>
          <p:cNvPr id="3174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2474" y="1696142"/>
            <a:ext cx="2533062" cy="1945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pic>
        <p:nvPicPr>
          <p:cNvPr id="317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02294" y="3314533"/>
            <a:ext cx="4622226" cy="1896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sp>
        <p:nvSpPr>
          <p:cNvPr id="9" name="Text Box 7"/>
          <p:cNvSpPr txBox="1">
            <a:spLocks noChangeArrowheads="1"/>
          </p:cNvSpPr>
          <p:nvPr/>
        </p:nvSpPr>
        <p:spPr bwMode="auto">
          <a:xfrm>
            <a:off x="2602295" y="2084902"/>
            <a:ext cx="2497767" cy="2357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8" tIns="45704" rIns="91408" bIns="45704">
            <a:spAutoFit/>
          </a:bodyPr>
          <a:lstStyle>
            <a:lvl1pPr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fontAlgn="base">
              <a:spcBef>
                <a:spcPct val="50000"/>
              </a:spcBef>
              <a:spcAft>
                <a:spcPct val="0"/>
              </a:spcAft>
              <a:buFont typeface="Wingdings" pitchFamily="2" charset="2"/>
              <a:buNone/>
            </a:pPr>
            <a:r>
              <a:rPr lang="en-GB" altLang="sv-SE" sz="2400" b="1">
                <a:solidFill>
                  <a:srgbClr val="002060"/>
                </a:solidFill>
                <a:latin typeface="Arial Narrow" pitchFamily="34" charset="0"/>
              </a:rPr>
              <a:t>Explain what is happening</a:t>
            </a:r>
          </a:p>
          <a:p>
            <a:pPr fontAlgn="base">
              <a:spcBef>
                <a:spcPct val="50000"/>
              </a:spcBef>
              <a:spcAft>
                <a:spcPct val="0"/>
              </a:spcAft>
              <a:buFont typeface="Wingdings" pitchFamily="2" charset="2"/>
              <a:buNone/>
            </a:pPr>
            <a:r>
              <a:rPr lang="en-GB" altLang="sv-SE" sz="2400" b="1">
                <a:solidFill>
                  <a:srgbClr val="002060"/>
                </a:solidFill>
                <a:latin typeface="Arial Narrow" pitchFamily="34" charset="0"/>
              </a:rPr>
              <a:t>Deal with emotions</a:t>
            </a:r>
          </a:p>
          <a:p>
            <a:pPr fontAlgn="base">
              <a:spcBef>
                <a:spcPct val="50000"/>
              </a:spcBef>
              <a:spcAft>
                <a:spcPct val="0"/>
              </a:spcAft>
              <a:buFont typeface="Wingdings" pitchFamily="2" charset="2"/>
              <a:buNone/>
            </a:pPr>
            <a:r>
              <a:rPr lang="en-GB" altLang="sv-SE" sz="2400" b="1">
                <a:solidFill>
                  <a:srgbClr val="002060"/>
                </a:solidFill>
                <a:latin typeface="Arial Narrow" pitchFamily="34" charset="0"/>
              </a:rPr>
              <a:t>“WE ARE ALL IN THIS TOGETHER” </a:t>
            </a:r>
            <a:endParaRPr lang="en-US" altLang="sv-SE" sz="2400" b="1">
              <a:solidFill>
                <a:srgbClr val="002060"/>
              </a:solidFill>
              <a:latin typeface="Arial Narrow" pitchFamily="34" charset="0"/>
            </a:endParaRPr>
          </a:p>
        </p:txBody>
      </p:sp>
    </p:spTree>
    <p:extLst>
      <p:ext uri="{BB962C8B-B14F-4D97-AF65-F5344CB8AC3E}">
        <p14:creationId xmlns:p14="http://schemas.microsoft.com/office/powerpoint/2010/main" val="142830559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blinds(horizontal)">
                                      <p:cBhvr>
                                        <p:cTn id="7" dur="500"/>
                                        <p:tgtEl>
                                          <p:spTgt spid="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blinds(horizontal)">
                                      <p:cBhvr>
                                        <p:cTn id="12" dur="500"/>
                                        <p:tgtEl>
                                          <p:spTgt spid="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animEffect transition="in" filter="blinds(horizontal)">
                                      <p:cBhvr>
                                        <p:cTn id="17"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6126" y="1485925"/>
            <a:ext cx="6134462" cy="4310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sp>
        <p:nvSpPr>
          <p:cNvPr id="32771" name="Rectangle 2"/>
          <p:cNvSpPr>
            <a:spLocks noGrp="1" noChangeArrowheads="1"/>
          </p:cNvSpPr>
          <p:nvPr>
            <p:ph type="title"/>
          </p:nvPr>
        </p:nvSpPr>
        <p:spPr/>
        <p:txBody>
          <a:bodyPr/>
          <a:lstStyle/>
          <a:p>
            <a:pPr eaLnBrk="1" hangingPunct="1"/>
            <a:r>
              <a:rPr lang="en-GB" dirty="0" smtClean="0">
                <a:solidFill>
                  <a:schemeClr val="tx1"/>
                </a:solidFill>
                <a:effectLst>
                  <a:outerShdw blurRad="38100" dist="38100" dir="2700000" algn="tl">
                    <a:srgbClr val="000000">
                      <a:alpha val="43137"/>
                    </a:srgbClr>
                  </a:outerShdw>
                </a:effectLst>
              </a:rPr>
              <a:t>Risk Communication Strategies</a:t>
            </a:r>
            <a:endParaRPr lang="en-US" dirty="0" smtClean="0">
              <a:solidFill>
                <a:schemeClr val="tx1"/>
              </a:solidFill>
              <a:effectLst>
                <a:outerShdw blurRad="38100" dist="38100" dir="2700000" algn="tl">
                  <a:srgbClr val="000000">
                    <a:alpha val="43137"/>
                  </a:srgbClr>
                </a:outerShdw>
              </a:effectLst>
            </a:endParaRPr>
          </a:p>
        </p:txBody>
      </p:sp>
      <p:pic>
        <p:nvPicPr>
          <p:cNvPr id="3277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74691" y="1737899"/>
            <a:ext cx="2425820" cy="1945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pic>
        <p:nvPicPr>
          <p:cNvPr id="3277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04581" y="1710540"/>
            <a:ext cx="2619941" cy="3513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sp>
        <p:nvSpPr>
          <p:cNvPr id="10" name="Text Box 8"/>
          <p:cNvSpPr txBox="1">
            <a:spLocks noChangeArrowheads="1"/>
          </p:cNvSpPr>
          <p:nvPr/>
        </p:nvSpPr>
        <p:spPr bwMode="auto">
          <a:xfrm>
            <a:off x="4687388" y="1680305"/>
            <a:ext cx="2789625" cy="2355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8" tIns="45704" rIns="91408" bIns="45704">
            <a:spAutoFit/>
          </a:bodyPr>
          <a:lstStyle>
            <a:lvl1pPr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fontAlgn="base">
              <a:spcBef>
                <a:spcPct val="50000"/>
              </a:spcBef>
              <a:spcAft>
                <a:spcPct val="0"/>
              </a:spcAft>
              <a:buFont typeface="Wingdings" pitchFamily="2" charset="2"/>
              <a:buNone/>
            </a:pPr>
            <a:r>
              <a:rPr lang="en-GB" altLang="sv-SE" sz="2400" b="1">
                <a:solidFill>
                  <a:srgbClr val="002060"/>
                </a:solidFill>
                <a:latin typeface="Arial Narrow" pitchFamily="34" charset="0"/>
              </a:rPr>
              <a:t>Communications surveillance</a:t>
            </a:r>
          </a:p>
          <a:p>
            <a:pPr fontAlgn="base">
              <a:spcBef>
                <a:spcPct val="50000"/>
              </a:spcBef>
              <a:spcAft>
                <a:spcPct val="0"/>
              </a:spcAft>
              <a:buFont typeface="Wingdings" pitchFamily="2" charset="2"/>
              <a:buNone/>
            </a:pPr>
            <a:r>
              <a:rPr lang="en-GB" altLang="sv-SE" sz="2400" b="1">
                <a:solidFill>
                  <a:srgbClr val="002060"/>
                </a:solidFill>
                <a:latin typeface="Arial Narrow" pitchFamily="34" charset="0"/>
              </a:rPr>
              <a:t>Identify and address outrage early on</a:t>
            </a:r>
          </a:p>
          <a:p>
            <a:pPr fontAlgn="base">
              <a:spcBef>
                <a:spcPct val="50000"/>
              </a:spcBef>
              <a:spcAft>
                <a:spcPct val="0"/>
              </a:spcAft>
              <a:buFont typeface="Wingdings" pitchFamily="2" charset="2"/>
              <a:buNone/>
            </a:pPr>
            <a:endParaRPr lang="en-US" altLang="sv-SE" sz="2400" b="1">
              <a:solidFill>
                <a:srgbClr val="002060"/>
              </a:solidFill>
              <a:latin typeface="Arial Narrow" pitchFamily="34" charset="0"/>
            </a:endParaRPr>
          </a:p>
        </p:txBody>
      </p:sp>
    </p:spTree>
    <p:extLst>
      <p:ext uri="{BB962C8B-B14F-4D97-AF65-F5344CB8AC3E}">
        <p14:creationId xmlns:p14="http://schemas.microsoft.com/office/powerpoint/2010/main" val="346729379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blinds(horizontal)">
                                      <p:cBhvr>
                                        <p:cTn id="7" dur="500"/>
                                        <p:tgtEl>
                                          <p:spTgt spid="1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0">
                                            <p:txEl>
                                              <p:pRg st="1" end="1"/>
                                            </p:txEl>
                                          </p:spTgt>
                                        </p:tgtEl>
                                        <p:attrNameLst>
                                          <p:attrName>style.visibility</p:attrName>
                                        </p:attrNameLst>
                                      </p:cBhvr>
                                      <p:to>
                                        <p:strVal val="visible"/>
                                      </p:to>
                                    </p:set>
                                    <p:animEffect transition="in" filter="blinds(horizontal)">
                                      <p:cBhvr>
                                        <p:cTn id="12"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GB" dirty="0" smtClean="0">
                <a:solidFill>
                  <a:schemeClr val="tx1"/>
                </a:solidFill>
                <a:effectLst>
                  <a:outerShdw blurRad="38100" dist="38100" dir="2700000" algn="tl">
                    <a:srgbClr val="000000">
                      <a:alpha val="43137"/>
                    </a:srgbClr>
                  </a:outerShdw>
                </a:effectLst>
              </a:rPr>
              <a:t>Checklist: Crisis Communications</a:t>
            </a:r>
          </a:p>
        </p:txBody>
      </p:sp>
      <p:sp>
        <p:nvSpPr>
          <p:cNvPr id="33795" name="Content Placeholder 2"/>
          <p:cNvSpPr>
            <a:spLocks noGrp="1"/>
          </p:cNvSpPr>
          <p:nvPr>
            <p:ph sz="half" idx="1"/>
          </p:nvPr>
        </p:nvSpPr>
        <p:spPr>
          <a:xfrm>
            <a:off x="442539" y="1380815"/>
            <a:ext cx="5603686" cy="4611835"/>
          </a:xfrm>
        </p:spPr>
        <p:txBody>
          <a:bodyPr/>
          <a:lstStyle/>
          <a:p>
            <a:pPr>
              <a:buFont typeface="Arial" charset="0"/>
              <a:buAutoNum type="arabicPeriod"/>
            </a:pPr>
            <a:r>
              <a:rPr lang="en-GB" sz="1600" dirty="0"/>
              <a:t>Communicate first, communicate often, communicate regularly</a:t>
            </a:r>
          </a:p>
          <a:p>
            <a:pPr lvl="1"/>
            <a:r>
              <a:rPr lang="en-GB" sz="1400" dirty="0"/>
              <a:t>Be the first to frame the issue …even when the information is incomplete</a:t>
            </a:r>
          </a:p>
          <a:p>
            <a:pPr>
              <a:buFont typeface="Arial" charset="0"/>
              <a:buAutoNum type="arabicPeriod"/>
            </a:pPr>
            <a:r>
              <a:rPr lang="en-GB" sz="1600" dirty="0"/>
              <a:t>Explain what is happening</a:t>
            </a:r>
          </a:p>
          <a:p>
            <a:pPr lvl="1"/>
            <a:r>
              <a:rPr lang="en-GB" sz="1400" dirty="0"/>
              <a:t>What you know, what you don't know</a:t>
            </a:r>
          </a:p>
          <a:p>
            <a:pPr lvl="1"/>
            <a:r>
              <a:rPr lang="en-GB" sz="1400" dirty="0"/>
              <a:t>What you are doing to help</a:t>
            </a:r>
          </a:p>
          <a:p>
            <a:pPr lvl="1"/>
            <a:r>
              <a:rPr lang="en-GB" sz="1400" dirty="0"/>
              <a:t>And what we can expect from our past experience; and expertise</a:t>
            </a:r>
          </a:p>
          <a:p>
            <a:pPr>
              <a:buFont typeface="Arial" charset="0"/>
              <a:buAutoNum type="arabicPeriod"/>
            </a:pPr>
            <a:r>
              <a:rPr lang="en-GB" sz="1600" dirty="0"/>
              <a:t>Deal with emotions and be authentic</a:t>
            </a:r>
          </a:p>
          <a:p>
            <a:pPr lvl="1"/>
            <a:r>
              <a:rPr lang="en-GB" sz="1400" dirty="0"/>
              <a:t>show empathy, understanding and demonstrate listening</a:t>
            </a:r>
          </a:p>
          <a:p>
            <a:pPr lvl="1"/>
            <a:r>
              <a:rPr lang="en-GB" sz="1400" dirty="0"/>
              <a:t>Acknowledge and address fears, outrage, rumours, misinformation </a:t>
            </a:r>
          </a:p>
          <a:p>
            <a:pPr>
              <a:buFont typeface="Arial" charset="0"/>
              <a:buAutoNum type="arabicPeriod"/>
            </a:pPr>
            <a:r>
              <a:rPr lang="en-GB" sz="1600" dirty="0"/>
              <a:t>Give people something to do</a:t>
            </a:r>
          </a:p>
          <a:p>
            <a:pPr>
              <a:buFont typeface="Arial" charset="0"/>
              <a:buAutoNum type="arabicPeriod"/>
            </a:pPr>
            <a:r>
              <a:rPr lang="en-GB" sz="1600" dirty="0"/>
              <a:t>"We are all in this </a:t>
            </a:r>
            <a:r>
              <a:rPr lang="en-GB" sz="1600" dirty="0" smtClean="0"/>
              <a:t>together" </a:t>
            </a:r>
            <a:endParaRPr lang="en-GB" sz="1600" dirty="0"/>
          </a:p>
          <a:p>
            <a:endParaRPr lang="en-GB" sz="1600" dirty="0"/>
          </a:p>
        </p:txBody>
      </p:sp>
      <p:pic>
        <p:nvPicPr>
          <p:cNvPr id="33797" name="Picture 5" descr="d:\Documents and Settings\Test\Local Settings\Temporary Internet Files\Content.IE5\HIK7KF06\MP900390083[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79714" y="2202968"/>
            <a:ext cx="2592791" cy="2706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1588385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el 6"/>
          <p:cNvSpPr>
            <a:spLocks noGrp="1"/>
          </p:cNvSpPr>
          <p:nvPr>
            <p:ph type="title"/>
          </p:nvPr>
        </p:nvSpPr>
        <p:spPr>
          <a:xfrm>
            <a:off x="422179" y="103670"/>
            <a:ext cx="8229057" cy="1141801"/>
          </a:xfrm>
        </p:spPr>
        <p:txBody>
          <a:bodyPr/>
          <a:lstStyle/>
          <a:p>
            <a:r>
              <a:rPr lang="en-US" dirty="0" smtClean="0">
                <a:solidFill>
                  <a:schemeClr val="tx1"/>
                </a:solidFill>
                <a:effectLst>
                  <a:outerShdw blurRad="38100" dist="38100" dir="2700000" algn="tl">
                    <a:srgbClr val="000000">
                      <a:alpha val="43137"/>
                    </a:srgbClr>
                  </a:outerShdw>
                </a:effectLst>
                <a:ea typeface="MS PGothic" pitchFamily="34" charset="-128"/>
              </a:rPr>
              <a:t>Remember</a:t>
            </a:r>
          </a:p>
        </p:txBody>
      </p:sp>
      <p:sp>
        <p:nvSpPr>
          <p:cNvPr id="35843" name="Inhaltsplatzhalter 8"/>
          <p:cNvSpPr>
            <a:spLocks noGrp="1"/>
          </p:cNvSpPr>
          <p:nvPr>
            <p:ph sz="half" idx="2"/>
          </p:nvPr>
        </p:nvSpPr>
        <p:spPr>
          <a:xfrm>
            <a:off x="376024" y="1315862"/>
            <a:ext cx="4039867" cy="4705426"/>
          </a:xfrm>
        </p:spPr>
        <p:txBody>
          <a:bodyPr/>
          <a:lstStyle/>
          <a:p>
            <a:r>
              <a:rPr lang="en-US" altLang="sv-SE" sz="2000" dirty="0">
                <a:solidFill>
                  <a:srgbClr val="002060"/>
                </a:solidFill>
                <a:ea typeface="MS PGothic" pitchFamily="34" charset="-128"/>
              </a:rPr>
              <a:t>Perception is reality for risk communications</a:t>
            </a:r>
          </a:p>
          <a:p>
            <a:r>
              <a:rPr lang="en-US" altLang="sv-SE" sz="2000" dirty="0">
                <a:solidFill>
                  <a:srgbClr val="002060"/>
                </a:solidFill>
                <a:ea typeface="MS PGothic" pitchFamily="34" charset="-128"/>
              </a:rPr>
              <a:t>Engagement is key (not one way information dissemination!)</a:t>
            </a:r>
          </a:p>
          <a:p>
            <a:r>
              <a:rPr lang="en-US" altLang="sv-SE" sz="2000" dirty="0">
                <a:solidFill>
                  <a:srgbClr val="002060"/>
                </a:solidFill>
                <a:ea typeface="MS PGothic" pitchFamily="34" charset="-128"/>
              </a:rPr>
              <a:t>Use the platforms and channels that your audience uses; use multiple channels </a:t>
            </a:r>
          </a:p>
          <a:p>
            <a:r>
              <a:rPr lang="en-US" altLang="sv-SE" sz="2000" dirty="0">
                <a:solidFill>
                  <a:srgbClr val="002060"/>
                </a:solidFill>
                <a:ea typeface="MS PGothic" pitchFamily="34" charset="-128"/>
              </a:rPr>
              <a:t>Be consistent in your message </a:t>
            </a:r>
          </a:p>
          <a:p>
            <a:r>
              <a:rPr lang="en-US" altLang="sv-SE" sz="2000" dirty="0">
                <a:solidFill>
                  <a:srgbClr val="002060"/>
                </a:solidFill>
                <a:ea typeface="MS PGothic" pitchFamily="34" charset="-128"/>
              </a:rPr>
              <a:t>Demonstrate listening, be authentic and show that you care</a:t>
            </a:r>
          </a:p>
        </p:txBody>
      </p:sp>
      <p:pic>
        <p:nvPicPr>
          <p:cNvPr id="3584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60237" y="1457570"/>
            <a:ext cx="3563390" cy="4125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8842440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23242" y="2276872"/>
            <a:ext cx="9144000" cy="1238270"/>
          </a:xfrm>
          <a:prstGeom prst="rect">
            <a:avLst/>
          </a:prstGeom>
        </p:spPr>
        <p:txBody>
          <a:bodyPr lIns="91408" tIns="45704" rIns="91408" bIns="45704"/>
          <a:lstStyle/>
          <a:p>
            <a:pPr algn="ctr" defTabSz="913856" fontAlgn="base">
              <a:spcBef>
                <a:spcPct val="0"/>
              </a:spcBef>
              <a:spcAft>
                <a:spcPct val="0"/>
              </a:spcAft>
              <a:defRPr/>
            </a:pPr>
            <a:r>
              <a:rPr lang="en-US" sz="4700" b="1" kern="0" dirty="0" smtClean="0">
                <a:solidFill>
                  <a:srgbClr val="FFFFFF"/>
                </a:solidFill>
                <a:ea typeface="+mj-ea"/>
              </a:rPr>
              <a:t>Working with the Media</a:t>
            </a:r>
            <a:endParaRPr lang="en-US" sz="4700" b="1" kern="0" dirty="0">
              <a:solidFill>
                <a:srgbClr val="FFFFFF"/>
              </a:solidFill>
              <a:ea typeface="+mj-ea"/>
            </a:endParaRPr>
          </a:p>
        </p:txBody>
      </p:sp>
    </p:spTree>
    <p:extLst>
      <p:ext uri="{BB962C8B-B14F-4D97-AF65-F5344CB8AC3E}">
        <p14:creationId xmlns:p14="http://schemas.microsoft.com/office/powerpoint/2010/main" val="355597098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eaLnBrk="1" hangingPunct="1"/>
            <a:r>
              <a:rPr lang="en-GB" altLang="en-US" dirty="0" smtClean="0">
                <a:solidFill>
                  <a:schemeClr val="tx1"/>
                </a:solidFill>
                <a:effectLst>
                  <a:outerShdw blurRad="38100" dist="38100" dir="2700000" algn="tl">
                    <a:srgbClr val="000000">
                      <a:alpha val="43137"/>
                    </a:srgbClr>
                  </a:outerShdw>
                </a:effectLst>
              </a:rPr>
              <a:t>Why do we engage with the Media?</a:t>
            </a:r>
            <a:endParaRPr lang="en-US" altLang="en-US" dirty="0" smtClean="0">
              <a:solidFill>
                <a:schemeClr val="tx1"/>
              </a:solidFill>
              <a:effectLst>
                <a:outerShdw blurRad="38100" dist="38100" dir="2700000" algn="tl">
                  <a:srgbClr val="000000">
                    <a:alpha val="43137"/>
                  </a:srgbClr>
                </a:outerShdw>
              </a:effectLst>
            </a:endParaRPr>
          </a:p>
        </p:txBody>
      </p:sp>
      <p:sp>
        <p:nvSpPr>
          <p:cNvPr id="61443" name="Rectangle 3"/>
          <p:cNvSpPr>
            <a:spLocks noGrp="1" noChangeArrowheads="1"/>
          </p:cNvSpPr>
          <p:nvPr>
            <p:ph type="body" idx="1"/>
          </p:nvPr>
        </p:nvSpPr>
        <p:spPr>
          <a:xfrm>
            <a:off x="414033" y="1559150"/>
            <a:ext cx="5159789" cy="4246114"/>
          </a:xfrm>
        </p:spPr>
        <p:txBody>
          <a:bodyPr/>
          <a:lstStyle/>
          <a:p>
            <a:pPr marL="0" indent="0" eaLnBrk="1" hangingPunct="1">
              <a:buNone/>
            </a:pPr>
            <a:r>
              <a:rPr lang="en-GB" altLang="en-US" sz="2800" dirty="0"/>
              <a:t>To reach wider stakeholders</a:t>
            </a:r>
          </a:p>
          <a:p>
            <a:pPr lvl="1" eaLnBrk="1" hangingPunct="1">
              <a:lnSpc>
                <a:spcPct val="250000"/>
              </a:lnSpc>
              <a:buSzPct val="120000"/>
              <a:buFont typeface="Wingdings" pitchFamily="2" charset="2"/>
              <a:buChar char="ð"/>
            </a:pPr>
            <a:r>
              <a:rPr lang="en-GB" altLang="en-US" sz="2300" b="1" dirty="0"/>
              <a:t> </a:t>
            </a:r>
            <a:r>
              <a:rPr lang="en-GB" altLang="en-US" sz="2300" b="1" dirty="0">
                <a:solidFill>
                  <a:srgbClr val="50AAE2"/>
                </a:solidFill>
              </a:rPr>
              <a:t>cost-effectively</a:t>
            </a:r>
          </a:p>
          <a:p>
            <a:pPr lvl="1" eaLnBrk="1" hangingPunct="1">
              <a:spcBef>
                <a:spcPts val="1200"/>
              </a:spcBef>
              <a:buSzPct val="120000"/>
              <a:buFont typeface="Wingdings" pitchFamily="2" charset="2"/>
              <a:buChar char="ð"/>
            </a:pPr>
            <a:r>
              <a:rPr lang="en-GB" altLang="en-US" sz="2300" b="1" dirty="0">
                <a:solidFill>
                  <a:srgbClr val="50AAE2"/>
                </a:solidFill>
              </a:rPr>
              <a:t> in an engaging way</a:t>
            </a:r>
          </a:p>
          <a:p>
            <a:pPr lvl="1" eaLnBrk="1" hangingPunct="1">
              <a:lnSpc>
                <a:spcPct val="190000"/>
              </a:lnSpc>
              <a:spcBef>
                <a:spcPts val="1200"/>
              </a:spcBef>
              <a:buSzPct val="120000"/>
              <a:buFont typeface="Wingdings" pitchFamily="2" charset="2"/>
              <a:buChar char="ð"/>
            </a:pPr>
            <a:r>
              <a:rPr lang="en-GB" altLang="en-US" sz="2300" b="1" dirty="0">
                <a:solidFill>
                  <a:srgbClr val="50AAE2"/>
                </a:solidFill>
              </a:rPr>
              <a:t> to build trust </a:t>
            </a:r>
            <a:endParaRPr lang="en-US" altLang="en-US" sz="1600" dirty="0">
              <a:solidFill>
                <a:srgbClr val="50AAE2"/>
              </a:solidFill>
            </a:endParaRPr>
          </a:p>
        </p:txBody>
      </p:sp>
      <p:pic>
        <p:nvPicPr>
          <p:cNvPr id="61444" name="Picture 4" descr="Two Women Talki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24128" y="1503202"/>
            <a:ext cx="3066553" cy="4200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0551154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en-GB" altLang="en-US" dirty="0" smtClean="0">
                <a:solidFill>
                  <a:schemeClr val="tx1"/>
                </a:solidFill>
                <a:effectLst>
                  <a:outerShdw blurRad="38100" dist="38100" dir="2700000" algn="tl">
                    <a:srgbClr val="000000">
                      <a:alpha val="43137"/>
                    </a:srgbClr>
                  </a:outerShdw>
                </a:effectLst>
              </a:rPr>
              <a:t>Today's reporter</a:t>
            </a:r>
            <a:endParaRPr lang="en-US" altLang="en-US" dirty="0" smtClean="0">
              <a:solidFill>
                <a:schemeClr val="tx1"/>
              </a:solidFill>
              <a:effectLst>
                <a:outerShdw blurRad="38100" dist="38100" dir="2700000" algn="tl">
                  <a:srgbClr val="000000">
                    <a:alpha val="43137"/>
                  </a:srgbClr>
                </a:outerShdw>
              </a:effectLst>
            </a:endParaRPr>
          </a:p>
        </p:txBody>
      </p:sp>
      <p:sp>
        <p:nvSpPr>
          <p:cNvPr id="64515" name="Rectangle 3"/>
          <p:cNvSpPr>
            <a:spLocks noGrp="1" noChangeArrowheads="1"/>
          </p:cNvSpPr>
          <p:nvPr>
            <p:ph type="body" idx="1"/>
          </p:nvPr>
        </p:nvSpPr>
        <p:spPr>
          <a:xfrm>
            <a:off x="528971" y="1412776"/>
            <a:ext cx="8291501" cy="4611836"/>
          </a:xfrm>
        </p:spPr>
        <p:txBody>
          <a:bodyPr/>
          <a:lstStyle/>
          <a:p>
            <a:pPr>
              <a:buSzPct val="80000"/>
            </a:pPr>
            <a:r>
              <a:rPr lang="en-GB" altLang="en-US" sz="2800" dirty="0"/>
              <a:t>Writes for </a:t>
            </a:r>
            <a:r>
              <a:rPr lang="en-GB" altLang="en-US" sz="2800" dirty="0">
                <a:solidFill>
                  <a:srgbClr val="EF1956"/>
                </a:solidFill>
              </a:rPr>
              <a:t>more than one media </a:t>
            </a:r>
          </a:p>
          <a:p>
            <a:pPr lvl="1">
              <a:buSzPct val="80000"/>
            </a:pPr>
            <a:r>
              <a:rPr lang="en-GB" altLang="en-US" dirty="0" smtClean="0"/>
              <a:t>Print</a:t>
            </a:r>
          </a:p>
          <a:p>
            <a:pPr lvl="1">
              <a:buSzPct val="80000"/>
            </a:pPr>
            <a:r>
              <a:rPr lang="en-GB" altLang="en-US" dirty="0" smtClean="0"/>
              <a:t>Radio</a:t>
            </a:r>
          </a:p>
          <a:p>
            <a:pPr lvl="1">
              <a:buSzPct val="80000"/>
            </a:pPr>
            <a:r>
              <a:rPr lang="en-GB" altLang="en-US" dirty="0" smtClean="0"/>
              <a:t>TV</a:t>
            </a:r>
          </a:p>
          <a:p>
            <a:pPr lvl="1">
              <a:buSzPct val="80000"/>
            </a:pPr>
            <a:r>
              <a:rPr lang="en-GB" altLang="en-US" dirty="0" smtClean="0"/>
              <a:t>Web</a:t>
            </a:r>
          </a:p>
          <a:p>
            <a:pPr>
              <a:buSzPct val="80000"/>
            </a:pPr>
            <a:r>
              <a:rPr lang="en-GB" altLang="en-US" sz="2800" dirty="0"/>
              <a:t>Is on </a:t>
            </a:r>
            <a:r>
              <a:rPr lang="en-GB" altLang="en-US" sz="2800" dirty="0">
                <a:solidFill>
                  <a:srgbClr val="EF1956"/>
                </a:solidFill>
              </a:rPr>
              <a:t>24/7</a:t>
            </a:r>
            <a:r>
              <a:rPr lang="en-GB" altLang="en-US" sz="2800" dirty="0"/>
              <a:t> production cycle</a:t>
            </a:r>
          </a:p>
          <a:p>
            <a:pPr>
              <a:buSzPct val="80000"/>
            </a:pPr>
            <a:r>
              <a:rPr lang="en-GB" altLang="en-US" sz="2800" dirty="0"/>
              <a:t>Is </a:t>
            </a:r>
            <a:r>
              <a:rPr lang="en-GB" altLang="en-US" sz="2800" dirty="0">
                <a:solidFill>
                  <a:srgbClr val="EF1956"/>
                </a:solidFill>
              </a:rPr>
              <a:t>bombarded</a:t>
            </a:r>
            <a:r>
              <a:rPr lang="en-GB" altLang="en-US" sz="2800" dirty="0"/>
              <a:t> with releases, advisories, statements</a:t>
            </a:r>
          </a:p>
          <a:p>
            <a:pPr lvl="1">
              <a:buSzPct val="80000"/>
            </a:pPr>
            <a:r>
              <a:rPr lang="en-GB" altLang="en-US" dirty="0" smtClean="0"/>
              <a:t>&amp; most contains little "news"</a:t>
            </a:r>
          </a:p>
          <a:p>
            <a:endParaRPr lang="en-US" altLang="en-US" sz="2800" dirty="0"/>
          </a:p>
        </p:txBody>
      </p:sp>
    </p:spTree>
    <p:extLst>
      <p:ext uri="{BB962C8B-B14F-4D97-AF65-F5344CB8AC3E}">
        <p14:creationId xmlns:p14="http://schemas.microsoft.com/office/powerpoint/2010/main" val="355447834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en-GB" altLang="en-US" dirty="0" smtClean="0">
                <a:solidFill>
                  <a:schemeClr val="tx1"/>
                </a:solidFill>
                <a:effectLst>
                  <a:outerShdw blurRad="38100" dist="38100" dir="2700000" algn="tl">
                    <a:srgbClr val="000000">
                      <a:alpha val="43137"/>
                    </a:srgbClr>
                  </a:outerShdw>
                </a:effectLst>
              </a:rPr>
              <a:t>What reporters want</a:t>
            </a:r>
            <a:endParaRPr lang="en-US" altLang="en-US" dirty="0" smtClean="0">
              <a:solidFill>
                <a:schemeClr val="tx1"/>
              </a:solidFill>
              <a:effectLst>
                <a:outerShdw blurRad="38100" dist="38100" dir="2700000" algn="tl">
                  <a:srgbClr val="000000">
                    <a:alpha val="43137"/>
                  </a:srgbClr>
                </a:outerShdw>
              </a:effectLst>
            </a:endParaRPr>
          </a:p>
        </p:txBody>
      </p:sp>
      <p:sp>
        <p:nvSpPr>
          <p:cNvPr id="65539" name="Rectangle 3"/>
          <p:cNvSpPr>
            <a:spLocks noGrp="1" noChangeArrowheads="1"/>
          </p:cNvSpPr>
          <p:nvPr>
            <p:ph type="body" idx="1"/>
          </p:nvPr>
        </p:nvSpPr>
        <p:spPr>
          <a:xfrm>
            <a:off x="456963" y="1340768"/>
            <a:ext cx="8291501" cy="4611835"/>
          </a:xfrm>
        </p:spPr>
        <p:txBody>
          <a:bodyPr/>
          <a:lstStyle/>
          <a:p>
            <a:r>
              <a:rPr lang="en-GB" altLang="en-US" b="1" dirty="0" smtClean="0">
                <a:solidFill>
                  <a:srgbClr val="72BBE8"/>
                </a:solidFill>
              </a:rPr>
              <a:t>Numbers</a:t>
            </a:r>
            <a:r>
              <a:rPr lang="en-GB" altLang="en-US" dirty="0" smtClean="0"/>
              <a:t>, numbers, numbers</a:t>
            </a:r>
          </a:p>
          <a:p>
            <a:pPr lvl="1"/>
            <a:r>
              <a:rPr lang="en-GB" altLang="en-US" dirty="0" smtClean="0"/>
              <a:t>“current" and "reliable”</a:t>
            </a:r>
          </a:p>
          <a:p>
            <a:r>
              <a:rPr lang="en-GB" altLang="en-US" dirty="0" smtClean="0"/>
              <a:t>What's:</a:t>
            </a:r>
          </a:p>
          <a:p>
            <a:pPr lvl="1"/>
            <a:r>
              <a:rPr lang="en-GB" altLang="en-US" b="1" dirty="0" smtClean="0">
                <a:solidFill>
                  <a:srgbClr val="72BBE8"/>
                </a:solidFill>
              </a:rPr>
              <a:t>New</a:t>
            </a:r>
          </a:p>
          <a:p>
            <a:pPr lvl="1"/>
            <a:r>
              <a:rPr lang="en-GB" altLang="en-US" b="1" dirty="0" smtClean="0">
                <a:solidFill>
                  <a:srgbClr val="72BBE8"/>
                </a:solidFill>
              </a:rPr>
              <a:t>Unexpected</a:t>
            </a:r>
          </a:p>
          <a:p>
            <a:pPr lvl="1"/>
            <a:r>
              <a:rPr lang="en-GB" altLang="en-US" b="1" dirty="0" smtClean="0">
                <a:solidFill>
                  <a:srgbClr val="72BBE8"/>
                </a:solidFill>
              </a:rPr>
              <a:t>Surprising</a:t>
            </a:r>
          </a:p>
          <a:p>
            <a:pPr lvl="1"/>
            <a:r>
              <a:rPr lang="en-GB" altLang="en-US" b="1" dirty="0" smtClean="0">
                <a:solidFill>
                  <a:srgbClr val="72BBE8"/>
                </a:solidFill>
              </a:rPr>
              <a:t>Against "trend"</a:t>
            </a:r>
          </a:p>
          <a:p>
            <a:r>
              <a:rPr lang="en-GB" altLang="en-US" b="1" dirty="0" smtClean="0">
                <a:solidFill>
                  <a:srgbClr val="72BBE8"/>
                </a:solidFill>
              </a:rPr>
              <a:t>Have calls answered promptly</a:t>
            </a:r>
          </a:p>
          <a:p>
            <a:r>
              <a:rPr lang="en-GB" altLang="en-US" b="1" dirty="0" smtClean="0">
                <a:solidFill>
                  <a:srgbClr val="72BBE8"/>
                </a:solidFill>
              </a:rPr>
              <a:t>To talk to a spokesperson who "gets to the point"</a:t>
            </a:r>
            <a:endParaRPr lang="en-US" altLang="en-US" b="1" dirty="0" smtClean="0">
              <a:solidFill>
                <a:srgbClr val="72BBE8"/>
              </a:solidFill>
            </a:endParaRPr>
          </a:p>
        </p:txBody>
      </p:sp>
    </p:spTree>
    <p:extLst>
      <p:ext uri="{BB962C8B-B14F-4D97-AF65-F5344CB8AC3E}">
        <p14:creationId xmlns:p14="http://schemas.microsoft.com/office/powerpoint/2010/main" val="96792580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GB" altLang="en-US" dirty="0" smtClean="0">
                <a:solidFill>
                  <a:schemeClr val="tx1"/>
                </a:solidFill>
                <a:effectLst>
                  <a:outerShdw blurRad="38100" dist="38100" dir="2700000" algn="tl">
                    <a:srgbClr val="000000">
                      <a:alpha val="43137"/>
                    </a:srgbClr>
                  </a:outerShdw>
                </a:effectLst>
              </a:rPr>
              <a:t>Scientists and experts speak like this!</a:t>
            </a:r>
            <a:endParaRPr lang="en-US" altLang="en-US" dirty="0" smtClean="0">
              <a:solidFill>
                <a:schemeClr val="tx1"/>
              </a:solidFill>
              <a:effectLst>
                <a:outerShdw blurRad="38100" dist="38100" dir="2700000" algn="tl">
                  <a:srgbClr val="000000">
                    <a:alpha val="43137"/>
                  </a:srgbClr>
                </a:outerShdw>
              </a:effectLst>
            </a:endParaRPr>
          </a:p>
        </p:txBody>
      </p:sp>
      <p:sp>
        <p:nvSpPr>
          <p:cNvPr id="10243" name="Text Box 5"/>
          <p:cNvSpPr txBox="1">
            <a:spLocks noChangeArrowheads="1"/>
          </p:cNvSpPr>
          <p:nvPr/>
        </p:nvSpPr>
        <p:spPr bwMode="auto">
          <a:xfrm>
            <a:off x="-248419" y="5290004"/>
            <a:ext cx="2883293" cy="525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133" tIns="40067" rIns="80133" bIns="40067">
            <a:spAutoFit/>
          </a:bodyPr>
          <a:lstStyle>
            <a:lvl1pPr defTabSz="1042988" eaLnBrk="0" hangingPunct="0">
              <a:defRPr sz="2800">
                <a:solidFill>
                  <a:srgbClr val="000066"/>
                </a:solidFill>
                <a:latin typeface="Arial" charset="0"/>
                <a:cs typeface="Arial" charset="0"/>
              </a:defRPr>
            </a:lvl1pPr>
            <a:lvl2pPr marL="742950" indent="-285750" defTabSz="1042988" eaLnBrk="0" hangingPunct="0">
              <a:spcBef>
                <a:spcPct val="20000"/>
              </a:spcBef>
              <a:buFont typeface="Arial" charset="0"/>
              <a:buChar char="–"/>
              <a:defRPr sz="2400">
                <a:solidFill>
                  <a:srgbClr val="000066"/>
                </a:solidFill>
                <a:latin typeface="Arial" charset="0"/>
                <a:cs typeface="Arial" charset="0"/>
              </a:defRPr>
            </a:lvl2pPr>
            <a:lvl3pPr marL="1143000" indent="-228600" defTabSz="1042988" eaLnBrk="0" hangingPunct="0">
              <a:spcBef>
                <a:spcPct val="20000"/>
              </a:spcBef>
              <a:buChar char="•"/>
              <a:defRPr sz="2400">
                <a:solidFill>
                  <a:srgbClr val="000066"/>
                </a:solidFill>
                <a:latin typeface="Arial Narrow" pitchFamily="34" charset="0"/>
                <a:cs typeface="Arial" charset="0"/>
              </a:defRPr>
            </a:lvl3pPr>
            <a:lvl4pPr marL="1600200" indent="-228600" defTabSz="1042988" eaLnBrk="0" hangingPunct="0">
              <a:spcBef>
                <a:spcPct val="20000"/>
              </a:spcBef>
              <a:buChar char="–"/>
              <a:defRPr sz="2400">
                <a:solidFill>
                  <a:srgbClr val="000066"/>
                </a:solidFill>
                <a:latin typeface="Arial Narrow" pitchFamily="34" charset="0"/>
                <a:cs typeface="Arial" charset="0"/>
              </a:defRPr>
            </a:lvl4pPr>
            <a:lvl5pPr marL="2057400" indent="-228600" algn="r" defTabSz="1042988" rtl="1" eaLnBrk="0" hangingPunct="0">
              <a:spcBef>
                <a:spcPct val="20000"/>
              </a:spcBef>
              <a:buChar char="»"/>
              <a:defRPr sz="2300">
                <a:solidFill>
                  <a:srgbClr val="000066"/>
                </a:solidFill>
                <a:latin typeface="Arial" charset="0"/>
                <a:cs typeface="Arial" charset="0"/>
              </a:defRPr>
            </a:lvl5pPr>
            <a:lvl6pPr marL="2514600" indent="-228600" algn="r" defTabSz="1042988" rtl="1" eaLnBrk="0" fontAlgn="base" hangingPunct="0">
              <a:spcBef>
                <a:spcPct val="20000"/>
              </a:spcBef>
              <a:spcAft>
                <a:spcPct val="0"/>
              </a:spcAft>
              <a:buChar char="»"/>
              <a:defRPr sz="2300">
                <a:solidFill>
                  <a:srgbClr val="000066"/>
                </a:solidFill>
                <a:latin typeface="Arial" charset="0"/>
                <a:cs typeface="Arial" charset="0"/>
              </a:defRPr>
            </a:lvl6pPr>
            <a:lvl7pPr marL="2971800" indent="-228600" algn="r" defTabSz="1042988" rtl="1" eaLnBrk="0" fontAlgn="base" hangingPunct="0">
              <a:spcBef>
                <a:spcPct val="20000"/>
              </a:spcBef>
              <a:spcAft>
                <a:spcPct val="0"/>
              </a:spcAft>
              <a:buChar char="»"/>
              <a:defRPr sz="2300">
                <a:solidFill>
                  <a:srgbClr val="000066"/>
                </a:solidFill>
                <a:latin typeface="Arial" charset="0"/>
                <a:cs typeface="Arial" charset="0"/>
              </a:defRPr>
            </a:lvl7pPr>
            <a:lvl8pPr marL="3429000" indent="-228600" algn="r" defTabSz="1042988" rtl="1" eaLnBrk="0" fontAlgn="base" hangingPunct="0">
              <a:spcBef>
                <a:spcPct val="20000"/>
              </a:spcBef>
              <a:spcAft>
                <a:spcPct val="0"/>
              </a:spcAft>
              <a:buChar char="»"/>
              <a:defRPr sz="2300">
                <a:solidFill>
                  <a:srgbClr val="000066"/>
                </a:solidFill>
                <a:latin typeface="Arial" charset="0"/>
                <a:cs typeface="Arial" charset="0"/>
              </a:defRPr>
            </a:lvl8pPr>
            <a:lvl9pPr marL="3886200" indent="-228600" algn="r" defTabSz="1042988" rtl="1" eaLnBrk="0" fontAlgn="base" hangingPunct="0">
              <a:spcBef>
                <a:spcPct val="20000"/>
              </a:spcBef>
              <a:spcAft>
                <a:spcPct val="0"/>
              </a:spcAft>
              <a:buChar char="»"/>
              <a:defRPr sz="2300">
                <a:solidFill>
                  <a:srgbClr val="000066"/>
                </a:solidFill>
                <a:latin typeface="Arial" charset="0"/>
                <a:cs typeface="Arial" charset="0"/>
              </a:defRPr>
            </a:lvl9pPr>
          </a:lstStyle>
          <a:p>
            <a:pPr algn="r" rtl="1" eaLnBrk="1" hangingPunct="1">
              <a:spcBef>
                <a:spcPct val="50000"/>
              </a:spcBef>
              <a:buClrTx/>
              <a:buFontTx/>
              <a:buNone/>
            </a:pPr>
            <a:r>
              <a:rPr lang="en-GB" altLang="en-US" b="1"/>
              <a:t>Main message</a:t>
            </a:r>
          </a:p>
        </p:txBody>
      </p:sp>
      <p:sp>
        <p:nvSpPr>
          <p:cNvPr id="2" name="Isosceles Triangle 1"/>
          <p:cNvSpPr/>
          <p:nvPr/>
        </p:nvSpPr>
        <p:spPr bwMode="auto">
          <a:xfrm rot="10800000">
            <a:off x="2427036" y="1572057"/>
            <a:ext cx="4388415" cy="4263651"/>
          </a:xfrm>
          <a:prstGeom prst="triangle">
            <a:avLst/>
          </a:prstGeom>
          <a:gradFill flip="none" rotWithShape="1">
            <a:gsLst>
              <a:gs pos="0">
                <a:srgbClr val="72BBE8">
                  <a:shade val="30000"/>
                  <a:satMod val="115000"/>
                </a:srgbClr>
              </a:gs>
              <a:gs pos="50000">
                <a:srgbClr val="72BBE8">
                  <a:shade val="67500"/>
                  <a:satMod val="115000"/>
                </a:srgbClr>
              </a:gs>
              <a:gs pos="100000">
                <a:srgbClr val="72BBE8">
                  <a:shade val="100000"/>
                  <a:satMod val="115000"/>
                </a:srgbClr>
              </a:gs>
            </a:gsLst>
            <a:path path="circle">
              <a:fillToRect l="100000" t="100000"/>
            </a:path>
            <a:tileRect r="-100000" b="-100000"/>
          </a:gra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0" tIns="0" rIns="0" bIns="0"/>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defRPr/>
            </a:pPr>
            <a:endParaRPr lang="en-US" altLang="en-US" smtClean="0"/>
          </a:p>
        </p:txBody>
      </p:sp>
      <p:sp>
        <p:nvSpPr>
          <p:cNvPr id="3" name="Right Arrow 2"/>
          <p:cNvSpPr/>
          <p:nvPr/>
        </p:nvSpPr>
        <p:spPr bwMode="auto">
          <a:xfrm>
            <a:off x="2763247" y="5451353"/>
            <a:ext cx="1379708" cy="359598"/>
          </a:xfrm>
          <a:prstGeom prst="rightArrow">
            <a:avLst/>
          </a:prstGeom>
          <a:solidFill>
            <a:srgbClr val="92D050"/>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0" tIns="0" rIns="0" bIns="0"/>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defRPr/>
            </a:pPr>
            <a:endParaRPr lang="en-US" altLang="en-US" smtClean="0"/>
          </a:p>
        </p:txBody>
      </p:sp>
    </p:spTree>
    <p:extLst>
      <p:ext uri="{BB962C8B-B14F-4D97-AF65-F5344CB8AC3E}">
        <p14:creationId xmlns:p14="http://schemas.microsoft.com/office/powerpoint/2010/main" val="211381770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GB" altLang="en-US" dirty="0" smtClean="0">
                <a:solidFill>
                  <a:schemeClr val="tx1"/>
                </a:solidFill>
                <a:effectLst>
                  <a:outerShdw blurRad="38100" dist="38100" dir="2700000" algn="tl">
                    <a:srgbClr val="000000">
                      <a:alpha val="43137"/>
                    </a:srgbClr>
                  </a:outerShdw>
                </a:effectLst>
              </a:rPr>
              <a:t>Tip 2: Get to the point!</a:t>
            </a:r>
          </a:p>
        </p:txBody>
      </p:sp>
      <p:sp>
        <p:nvSpPr>
          <p:cNvPr id="11267" name="Text Box 7"/>
          <p:cNvSpPr txBox="1">
            <a:spLocks noChangeArrowheads="1"/>
          </p:cNvSpPr>
          <p:nvPr/>
        </p:nvSpPr>
        <p:spPr bwMode="auto">
          <a:xfrm>
            <a:off x="93667" y="1461447"/>
            <a:ext cx="2742114" cy="511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133" tIns="40067" rIns="80133" bIns="40067">
            <a:spAutoFit/>
          </a:bodyPr>
          <a:lstStyle>
            <a:lvl1pPr defTabSz="1042988" eaLnBrk="0" hangingPunct="0">
              <a:defRPr sz="2800">
                <a:solidFill>
                  <a:srgbClr val="000066"/>
                </a:solidFill>
                <a:latin typeface="Arial" charset="0"/>
                <a:cs typeface="Arial" charset="0"/>
              </a:defRPr>
            </a:lvl1pPr>
            <a:lvl2pPr marL="742950" indent="-285750" defTabSz="1042988" eaLnBrk="0" hangingPunct="0">
              <a:spcBef>
                <a:spcPct val="20000"/>
              </a:spcBef>
              <a:buFont typeface="Arial" charset="0"/>
              <a:buChar char="–"/>
              <a:defRPr sz="2400">
                <a:solidFill>
                  <a:srgbClr val="000066"/>
                </a:solidFill>
                <a:latin typeface="Arial" charset="0"/>
                <a:cs typeface="Arial" charset="0"/>
              </a:defRPr>
            </a:lvl2pPr>
            <a:lvl3pPr marL="1143000" indent="-228600" defTabSz="1042988" eaLnBrk="0" hangingPunct="0">
              <a:spcBef>
                <a:spcPct val="20000"/>
              </a:spcBef>
              <a:buChar char="•"/>
              <a:defRPr sz="2400">
                <a:solidFill>
                  <a:srgbClr val="000066"/>
                </a:solidFill>
                <a:latin typeface="Arial Narrow" pitchFamily="34" charset="0"/>
                <a:cs typeface="Arial" charset="0"/>
              </a:defRPr>
            </a:lvl3pPr>
            <a:lvl4pPr marL="1600200" indent="-228600" defTabSz="1042988" eaLnBrk="0" hangingPunct="0">
              <a:spcBef>
                <a:spcPct val="20000"/>
              </a:spcBef>
              <a:buChar char="–"/>
              <a:defRPr sz="2400">
                <a:solidFill>
                  <a:srgbClr val="000066"/>
                </a:solidFill>
                <a:latin typeface="Arial Narrow" pitchFamily="34" charset="0"/>
                <a:cs typeface="Arial" charset="0"/>
              </a:defRPr>
            </a:lvl4pPr>
            <a:lvl5pPr marL="2057400" indent="-228600" algn="r" defTabSz="1042988" rtl="1" eaLnBrk="0" hangingPunct="0">
              <a:spcBef>
                <a:spcPct val="20000"/>
              </a:spcBef>
              <a:buChar char="»"/>
              <a:defRPr sz="2300">
                <a:solidFill>
                  <a:srgbClr val="000066"/>
                </a:solidFill>
                <a:latin typeface="Arial" charset="0"/>
                <a:cs typeface="Arial" charset="0"/>
              </a:defRPr>
            </a:lvl5pPr>
            <a:lvl6pPr marL="2514600" indent="-228600" algn="r" defTabSz="1042988" rtl="1" eaLnBrk="0" fontAlgn="base" hangingPunct="0">
              <a:spcBef>
                <a:spcPct val="20000"/>
              </a:spcBef>
              <a:spcAft>
                <a:spcPct val="0"/>
              </a:spcAft>
              <a:buChar char="»"/>
              <a:defRPr sz="2300">
                <a:solidFill>
                  <a:srgbClr val="000066"/>
                </a:solidFill>
                <a:latin typeface="Arial" charset="0"/>
                <a:cs typeface="Arial" charset="0"/>
              </a:defRPr>
            </a:lvl6pPr>
            <a:lvl7pPr marL="2971800" indent="-228600" algn="r" defTabSz="1042988" rtl="1" eaLnBrk="0" fontAlgn="base" hangingPunct="0">
              <a:spcBef>
                <a:spcPct val="20000"/>
              </a:spcBef>
              <a:spcAft>
                <a:spcPct val="0"/>
              </a:spcAft>
              <a:buChar char="»"/>
              <a:defRPr sz="2300">
                <a:solidFill>
                  <a:srgbClr val="000066"/>
                </a:solidFill>
                <a:latin typeface="Arial" charset="0"/>
                <a:cs typeface="Arial" charset="0"/>
              </a:defRPr>
            </a:lvl7pPr>
            <a:lvl8pPr marL="3429000" indent="-228600" algn="r" defTabSz="1042988" rtl="1" eaLnBrk="0" fontAlgn="base" hangingPunct="0">
              <a:spcBef>
                <a:spcPct val="20000"/>
              </a:spcBef>
              <a:spcAft>
                <a:spcPct val="0"/>
              </a:spcAft>
              <a:buChar char="»"/>
              <a:defRPr sz="2300">
                <a:solidFill>
                  <a:srgbClr val="000066"/>
                </a:solidFill>
                <a:latin typeface="Arial" charset="0"/>
                <a:cs typeface="Arial" charset="0"/>
              </a:defRPr>
            </a:lvl8pPr>
            <a:lvl9pPr marL="3886200" indent="-228600" algn="r" defTabSz="1042988" rtl="1" eaLnBrk="0" fontAlgn="base" hangingPunct="0">
              <a:spcBef>
                <a:spcPct val="20000"/>
              </a:spcBef>
              <a:spcAft>
                <a:spcPct val="0"/>
              </a:spcAft>
              <a:buChar char="»"/>
              <a:defRPr sz="2300">
                <a:solidFill>
                  <a:srgbClr val="000066"/>
                </a:solidFill>
                <a:latin typeface="Arial" charset="0"/>
                <a:cs typeface="Arial" charset="0"/>
              </a:defRPr>
            </a:lvl9pPr>
          </a:lstStyle>
          <a:p>
            <a:pPr algn="r" rtl="1" eaLnBrk="1" hangingPunct="1">
              <a:spcBef>
                <a:spcPct val="50000"/>
              </a:spcBef>
              <a:buClrTx/>
              <a:buFontTx/>
              <a:buNone/>
            </a:pPr>
            <a:r>
              <a:rPr lang="en-GB" altLang="en-US" b="1"/>
              <a:t>Main message</a:t>
            </a:r>
          </a:p>
        </p:txBody>
      </p:sp>
      <p:sp>
        <p:nvSpPr>
          <p:cNvPr id="8" name="Text Placeholder 7"/>
          <p:cNvSpPr>
            <a:spLocks noGrp="1"/>
          </p:cNvSpPr>
          <p:nvPr>
            <p:ph type="body" idx="1"/>
          </p:nvPr>
        </p:nvSpPr>
        <p:spPr>
          <a:xfrm>
            <a:off x="2396118" y="1452808"/>
            <a:ext cx="4944497" cy="4439311"/>
          </a:xfrm>
          <a:prstGeom prst="triangle">
            <a:avLst/>
          </a:prstGeom>
          <a:gradFill flip="none">
            <a:gsLst>
              <a:gs pos="0">
                <a:srgbClr val="72BBE8">
                  <a:shade val="30000"/>
                  <a:satMod val="115000"/>
                </a:srgbClr>
              </a:gs>
              <a:gs pos="50000">
                <a:srgbClr val="72BBE8">
                  <a:shade val="67500"/>
                  <a:satMod val="115000"/>
                </a:srgbClr>
              </a:gs>
              <a:gs pos="100000">
                <a:srgbClr val="72BBE8">
                  <a:shade val="100000"/>
                  <a:satMod val="115000"/>
                </a:srgbClr>
              </a:gs>
            </a:gsLst>
            <a:path path="circle">
              <a:fillToRect l="100000" t="100000"/>
            </a:path>
            <a:tileRect r="-100000" b="-100000"/>
          </a:gradFill>
          <a:ln>
            <a:headEnd type="none" w="med" len="med"/>
            <a:tailEnd type="none" w="med" len="med"/>
          </a:ln>
          <a:extLst/>
        </p:spPr>
        <p:style>
          <a:lnRef idx="0">
            <a:schemeClr val="accent3"/>
          </a:lnRef>
          <a:fillRef idx="3">
            <a:schemeClr val="accent3"/>
          </a:fillRef>
          <a:effectRef idx="3">
            <a:schemeClr val="accent3"/>
          </a:effectRef>
          <a:fontRef idx="minor">
            <a:schemeClr val="lt1"/>
          </a:fontRef>
        </p:style>
        <p:txBody>
          <a:bodyPr>
            <a:noAutofit/>
          </a:bodyPr>
          <a:lstStyle>
            <a:lvl1pPr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marL="0" indent="0">
              <a:buNone/>
              <a:defRPr/>
            </a:pPr>
            <a:endParaRPr lang="en-US" altLang="en-US" dirty="0" smtClean="0">
              <a:solidFill>
                <a:srgbClr val="FFFFFF"/>
              </a:solidFill>
            </a:endParaRPr>
          </a:p>
        </p:txBody>
      </p:sp>
      <p:sp>
        <p:nvSpPr>
          <p:cNvPr id="9" name="Right Arrow 8"/>
          <p:cNvSpPr/>
          <p:nvPr/>
        </p:nvSpPr>
        <p:spPr bwMode="auto">
          <a:xfrm>
            <a:off x="2835599" y="1519223"/>
            <a:ext cx="1379708" cy="359598"/>
          </a:xfrm>
          <a:prstGeom prst="rightArrow">
            <a:avLst/>
          </a:prstGeom>
          <a:solidFill>
            <a:srgbClr val="92D050"/>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0" tIns="0" rIns="0" bIns="0"/>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defRPr/>
            </a:pPr>
            <a:endParaRPr lang="en-US" altLang="en-US" smtClean="0"/>
          </a:p>
        </p:txBody>
      </p:sp>
    </p:spTree>
    <p:extLst>
      <p:ext uri="{BB962C8B-B14F-4D97-AF65-F5344CB8AC3E}">
        <p14:creationId xmlns:p14="http://schemas.microsoft.com/office/powerpoint/2010/main" val="36863869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GB" sz="4400" dirty="0" smtClean="0">
                <a:solidFill>
                  <a:schemeClr val="tx1"/>
                </a:solidFill>
                <a:effectLst>
                  <a:outerShdw blurRad="38100" dist="38100" dir="2700000" algn="tl">
                    <a:srgbClr val="000000">
                      <a:alpha val="43137"/>
                    </a:srgbClr>
                  </a:outerShdw>
                </a:effectLst>
              </a:rPr>
              <a:t>Learning o</a:t>
            </a:r>
            <a:r>
              <a:rPr lang="en-GB" sz="4400" dirty="0" smtClean="0">
                <a:solidFill>
                  <a:schemeClr val="tx1"/>
                </a:solidFill>
                <a:effectLst>
                  <a:outerShdw blurRad="38100" dist="38100" dir="2700000" algn="tl">
                    <a:srgbClr val="000000">
                      <a:alpha val="43137"/>
                    </a:srgbClr>
                  </a:outerShdw>
                </a:effectLst>
              </a:rPr>
              <a:t>bjectives</a:t>
            </a:r>
            <a:endParaRPr lang="en-US" sz="4400" dirty="0" smtClean="0">
              <a:solidFill>
                <a:schemeClr val="tx1"/>
              </a:solidFill>
              <a:effectLst>
                <a:outerShdw blurRad="38100" dist="38100" dir="2700000" algn="tl">
                  <a:srgbClr val="000000">
                    <a:alpha val="43137"/>
                  </a:srgbClr>
                </a:outerShdw>
              </a:effectLst>
            </a:endParaRPr>
          </a:p>
        </p:txBody>
      </p:sp>
      <p:sp>
        <p:nvSpPr>
          <p:cNvPr id="888835" name="Rectangle 3"/>
          <p:cNvSpPr>
            <a:spLocks noGrp="1" noChangeArrowheads="1"/>
          </p:cNvSpPr>
          <p:nvPr>
            <p:ph type="body" idx="1"/>
          </p:nvPr>
        </p:nvSpPr>
        <p:spPr>
          <a:xfrm>
            <a:off x="405888" y="2064743"/>
            <a:ext cx="8291501" cy="3036641"/>
          </a:xfrm>
        </p:spPr>
        <p:txBody>
          <a:bodyPr/>
          <a:lstStyle/>
          <a:p>
            <a:pPr marL="0" indent="0" eaLnBrk="1" hangingPunct="1">
              <a:lnSpc>
                <a:spcPct val="80000"/>
              </a:lnSpc>
              <a:buNone/>
              <a:defRPr/>
            </a:pPr>
            <a:r>
              <a:rPr lang="fr-FR" altLang="sv-SE" sz="2400" dirty="0" smtClean="0">
                <a:solidFill>
                  <a:schemeClr val="tx1"/>
                </a:solidFill>
              </a:rPr>
              <a:t>At the end of the session </a:t>
            </a:r>
            <a:r>
              <a:rPr lang="fr-FR" altLang="sv-SE" sz="2400" dirty="0" err="1" smtClean="0">
                <a:solidFill>
                  <a:schemeClr val="tx1"/>
                </a:solidFill>
              </a:rPr>
              <a:t>you</a:t>
            </a:r>
            <a:r>
              <a:rPr lang="fr-FR" altLang="sv-SE" sz="2400" dirty="0" smtClean="0">
                <a:solidFill>
                  <a:schemeClr val="tx1"/>
                </a:solidFill>
              </a:rPr>
              <a:t> </a:t>
            </a:r>
            <a:r>
              <a:rPr lang="fr-FR" altLang="sv-SE" sz="2400" dirty="0" err="1" smtClean="0">
                <a:solidFill>
                  <a:schemeClr val="tx1"/>
                </a:solidFill>
              </a:rPr>
              <a:t>will</a:t>
            </a:r>
            <a:r>
              <a:rPr lang="fr-FR" altLang="sv-SE" sz="2400" dirty="0" smtClean="0">
                <a:solidFill>
                  <a:schemeClr val="tx1"/>
                </a:solidFill>
              </a:rPr>
              <a:t> ne able to:</a:t>
            </a:r>
            <a:endParaRPr lang="en-GB" altLang="sv-SE" sz="2400" dirty="0" smtClean="0">
              <a:solidFill>
                <a:schemeClr val="tx1"/>
              </a:solidFill>
            </a:endParaRPr>
          </a:p>
          <a:p>
            <a:pPr marL="467525" indent="-467525" eaLnBrk="1" hangingPunct="1">
              <a:lnSpc>
                <a:spcPct val="80000"/>
              </a:lnSpc>
              <a:buClr>
                <a:srgbClr val="0000FF"/>
              </a:buClr>
              <a:buFont typeface="Wingdings" pitchFamily="2" charset="2"/>
              <a:buAutoNum type="arabicPeriod"/>
              <a:defRPr/>
            </a:pPr>
            <a:r>
              <a:rPr lang="en-GB" altLang="sv-SE" sz="2400" b="1" dirty="0" smtClean="0">
                <a:solidFill>
                  <a:srgbClr val="331DD3"/>
                </a:solidFill>
              </a:rPr>
              <a:t>List effective </a:t>
            </a:r>
            <a:r>
              <a:rPr lang="en-GB" altLang="sv-SE" sz="2400" b="1" dirty="0" smtClean="0">
                <a:solidFill>
                  <a:srgbClr val="331DD3"/>
                </a:solidFill>
              </a:rPr>
              <a:t>communication tips in emergencies</a:t>
            </a:r>
          </a:p>
          <a:p>
            <a:pPr marL="467525" indent="-467525" eaLnBrk="1" hangingPunct="1">
              <a:lnSpc>
                <a:spcPct val="80000"/>
              </a:lnSpc>
              <a:buClr>
                <a:srgbClr val="0000FF"/>
              </a:buClr>
              <a:buFont typeface="Wingdings" pitchFamily="2" charset="2"/>
              <a:buAutoNum type="arabicPeriod"/>
              <a:defRPr/>
            </a:pPr>
            <a:r>
              <a:rPr lang="en-GB" altLang="sv-SE" sz="2400" b="1" dirty="0" err="1">
                <a:solidFill>
                  <a:srgbClr val="331DD3"/>
                </a:solidFill>
              </a:rPr>
              <a:t>Analyze</a:t>
            </a:r>
            <a:r>
              <a:rPr lang="en-GB" altLang="sv-SE" sz="2400" b="1" dirty="0">
                <a:solidFill>
                  <a:srgbClr val="331DD3"/>
                </a:solidFill>
              </a:rPr>
              <a:t> how communication in emergencies and crises</a:t>
            </a:r>
            <a:r>
              <a:rPr lang="en-GB" altLang="sv-SE" sz="2400" b="1" dirty="0">
                <a:solidFill>
                  <a:srgbClr val="331DD3"/>
                </a:solidFill>
              </a:rPr>
              <a:t> </a:t>
            </a:r>
            <a:r>
              <a:rPr lang="en-GB" altLang="sv-SE" sz="2400" b="1" dirty="0">
                <a:solidFill>
                  <a:srgbClr val="331DD3"/>
                </a:solidFill>
              </a:rPr>
              <a:t>can be improved.</a:t>
            </a:r>
          </a:p>
          <a:p>
            <a:pPr marL="0" indent="0" eaLnBrk="1" hangingPunct="1">
              <a:lnSpc>
                <a:spcPct val="80000"/>
              </a:lnSpc>
              <a:buNone/>
              <a:defRPr/>
            </a:pPr>
            <a:endParaRPr lang="en-GB" altLang="sv-SE" b="1" dirty="0">
              <a:solidFill>
                <a:srgbClr val="FF0000"/>
              </a:solidFill>
            </a:endParaRPr>
          </a:p>
          <a:p>
            <a:pPr marL="0" indent="0" eaLnBrk="1" hangingPunct="1">
              <a:lnSpc>
                <a:spcPct val="80000"/>
              </a:lnSpc>
              <a:buNone/>
              <a:defRPr/>
            </a:pPr>
            <a:endParaRPr lang="en-GB" altLang="sv-SE" dirty="0" smtClean="0"/>
          </a:p>
          <a:p>
            <a:pPr marL="467525" indent="-467525" eaLnBrk="1" hangingPunct="1">
              <a:lnSpc>
                <a:spcPct val="80000"/>
              </a:lnSpc>
              <a:buNone/>
              <a:defRPr/>
            </a:pPr>
            <a:endParaRPr lang="en-US" altLang="sv-SE" dirty="0" smtClean="0"/>
          </a:p>
        </p:txBody>
      </p:sp>
    </p:spTree>
    <p:extLst>
      <p:ext uri="{BB962C8B-B14F-4D97-AF65-F5344CB8AC3E}">
        <p14:creationId xmlns:p14="http://schemas.microsoft.com/office/powerpoint/2010/main" val="3287458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88835">
                                            <p:txEl>
                                              <p:pRg st="0" end="0"/>
                                            </p:txEl>
                                          </p:spTgt>
                                        </p:tgtEl>
                                        <p:attrNameLst>
                                          <p:attrName>style.visibility</p:attrName>
                                        </p:attrNameLst>
                                      </p:cBhvr>
                                      <p:to>
                                        <p:strVal val="visible"/>
                                      </p:to>
                                    </p:set>
                                    <p:animEffect transition="in" filter="blinds(horizontal)">
                                      <p:cBhvr>
                                        <p:cTn id="7" dur="500"/>
                                        <p:tgtEl>
                                          <p:spTgt spid="8888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88835">
                                            <p:txEl>
                                              <p:pRg st="1" end="1"/>
                                            </p:txEl>
                                          </p:spTgt>
                                        </p:tgtEl>
                                        <p:attrNameLst>
                                          <p:attrName>style.visibility</p:attrName>
                                        </p:attrNameLst>
                                      </p:cBhvr>
                                      <p:to>
                                        <p:strVal val="visible"/>
                                      </p:to>
                                    </p:set>
                                    <p:animEffect transition="in" filter="blinds(horizontal)">
                                      <p:cBhvr>
                                        <p:cTn id="12" dur="500"/>
                                        <p:tgtEl>
                                          <p:spTgt spid="88883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88835">
                                            <p:txEl>
                                              <p:pRg st="2" end="2"/>
                                            </p:txEl>
                                          </p:spTgt>
                                        </p:tgtEl>
                                        <p:attrNameLst>
                                          <p:attrName>style.visibility</p:attrName>
                                        </p:attrNameLst>
                                      </p:cBhvr>
                                      <p:to>
                                        <p:strVal val="visible"/>
                                      </p:to>
                                    </p:set>
                                    <p:animEffect transition="in" filter="blinds(horizontal)">
                                      <p:cBhvr>
                                        <p:cTn id="17" dur="500"/>
                                        <p:tgtEl>
                                          <p:spTgt spid="88883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8835"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eaLnBrk="1" hangingPunct="1"/>
            <a:r>
              <a:rPr lang="en-US" altLang="en-US" dirty="0" smtClean="0">
                <a:solidFill>
                  <a:schemeClr val="tx1"/>
                </a:solidFill>
                <a:effectLst>
                  <a:outerShdw blurRad="38100" dist="38100" dir="2700000" algn="tl">
                    <a:srgbClr val="000000">
                      <a:alpha val="43137"/>
                    </a:srgbClr>
                  </a:outerShdw>
                </a:effectLst>
              </a:rPr>
              <a:t>The rules of a media interview are simple</a:t>
            </a:r>
          </a:p>
        </p:txBody>
      </p:sp>
      <p:sp>
        <p:nvSpPr>
          <p:cNvPr id="71683" name="Rectangle 3"/>
          <p:cNvSpPr>
            <a:spLocks noGrp="1" noChangeArrowheads="1"/>
          </p:cNvSpPr>
          <p:nvPr>
            <p:ph type="body" idx="1"/>
          </p:nvPr>
        </p:nvSpPr>
        <p:spPr>
          <a:xfrm>
            <a:off x="317651" y="1745097"/>
            <a:ext cx="8598292" cy="3802641"/>
          </a:xfrm>
        </p:spPr>
        <p:txBody>
          <a:bodyPr/>
          <a:lstStyle/>
          <a:p>
            <a:pPr eaLnBrk="1" hangingPunct="1"/>
            <a:r>
              <a:rPr lang="en-US" altLang="en-US" smtClean="0"/>
              <a:t>The medias’ job                 get a story</a:t>
            </a:r>
          </a:p>
          <a:p>
            <a:pPr eaLnBrk="1" hangingPunct="1">
              <a:buFont typeface="Wingdings" pitchFamily="2" charset="2"/>
              <a:buNone/>
            </a:pPr>
            <a:endParaRPr lang="en-US" altLang="en-US" smtClean="0"/>
          </a:p>
          <a:p>
            <a:pPr eaLnBrk="1" hangingPunct="1"/>
            <a:r>
              <a:rPr lang="en-US" altLang="en-US" smtClean="0"/>
              <a:t>Your job                            tell YOUR story, YOUR way </a:t>
            </a:r>
          </a:p>
          <a:p>
            <a:pPr lvl="1" eaLnBrk="1" hangingPunct="1"/>
            <a:r>
              <a:rPr lang="en-US" altLang="en-US" smtClean="0"/>
              <a:t>You don't have to answer the question asked!</a:t>
            </a:r>
          </a:p>
          <a:p>
            <a:pPr lvl="1" eaLnBrk="1" hangingPunct="1">
              <a:buFont typeface="Arial" charset="0"/>
              <a:buNone/>
            </a:pPr>
            <a:endParaRPr lang="en-US" altLang="en-US" smtClean="0"/>
          </a:p>
          <a:p>
            <a:pPr eaLnBrk="1" hangingPunct="1"/>
            <a:r>
              <a:rPr lang="en-US" altLang="en-US" smtClean="0"/>
              <a:t>To improve your media skills you need to prepare, rehearse and listen to honest feedback. </a:t>
            </a:r>
          </a:p>
        </p:txBody>
      </p:sp>
      <p:sp>
        <p:nvSpPr>
          <p:cNvPr id="2" name="Right Arrow 1"/>
          <p:cNvSpPr/>
          <p:nvPr/>
        </p:nvSpPr>
        <p:spPr bwMode="auto">
          <a:xfrm>
            <a:off x="2983305" y="1844824"/>
            <a:ext cx="1087282" cy="210433"/>
          </a:xfrm>
          <a:prstGeom prst="rightArrow">
            <a:avLst/>
          </a:prstGeom>
          <a:solidFill>
            <a:srgbClr val="EF1956"/>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0" tIns="0" rIns="0" bIns="0"/>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defRPr/>
            </a:pPr>
            <a:endParaRPr lang="en-US" altLang="en-US" smtClean="0"/>
          </a:p>
        </p:txBody>
      </p:sp>
      <p:sp>
        <p:nvSpPr>
          <p:cNvPr id="6" name="Right Arrow 5"/>
          <p:cNvSpPr/>
          <p:nvPr/>
        </p:nvSpPr>
        <p:spPr bwMode="auto">
          <a:xfrm>
            <a:off x="2082008" y="3212976"/>
            <a:ext cx="1913928" cy="235190"/>
          </a:xfrm>
          <a:prstGeom prst="rightArrow">
            <a:avLst/>
          </a:prstGeom>
          <a:solidFill>
            <a:srgbClr val="EF1956"/>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0" tIns="0" rIns="0" bIns="0"/>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defRPr/>
            </a:pPr>
            <a:endParaRPr lang="en-US" altLang="en-US" smtClean="0"/>
          </a:p>
        </p:txBody>
      </p:sp>
    </p:spTree>
    <p:extLst>
      <p:ext uri="{BB962C8B-B14F-4D97-AF65-F5344CB8AC3E}">
        <p14:creationId xmlns:p14="http://schemas.microsoft.com/office/powerpoint/2010/main" val="77808500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pPr eaLnBrk="1" hangingPunct="1"/>
            <a:r>
              <a:rPr lang="en-US" altLang="en-US" dirty="0" smtClean="0">
                <a:solidFill>
                  <a:schemeClr val="tx1"/>
                </a:solidFill>
                <a:effectLst>
                  <a:outerShdw blurRad="38100" dist="38100" dir="2700000" algn="tl">
                    <a:srgbClr val="000000">
                      <a:alpha val="43137"/>
                    </a:srgbClr>
                  </a:outerShdw>
                </a:effectLst>
              </a:rPr>
              <a:t>Talking Points</a:t>
            </a:r>
          </a:p>
        </p:txBody>
      </p:sp>
      <p:sp>
        <p:nvSpPr>
          <p:cNvPr id="74755" name="Rectangle 3"/>
          <p:cNvSpPr>
            <a:spLocks noGrp="1" noChangeArrowheads="1"/>
          </p:cNvSpPr>
          <p:nvPr>
            <p:ph type="body" idx="1"/>
          </p:nvPr>
        </p:nvSpPr>
        <p:spPr>
          <a:xfrm>
            <a:off x="2913016" y="2460448"/>
            <a:ext cx="6267496" cy="3128792"/>
          </a:xfrm>
        </p:spPr>
        <p:txBody>
          <a:bodyPr/>
          <a:lstStyle/>
          <a:p>
            <a:pPr marL="0" indent="0" eaLnBrk="1" hangingPunct="1">
              <a:buNone/>
            </a:pPr>
            <a:r>
              <a:rPr lang="en-US" altLang="en-US" dirty="0" smtClean="0"/>
              <a:t>Explain:</a:t>
            </a:r>
          </a:p>
          <a:p>
            <a:pPr marL="0" indent="0" eaLnBrk="1" hangingPunct="1"/>
            <a:r>
              <a:rPr lang="en-US" altLang="en-US" dirty="0" smtClean="0"/>
              <a:t>“So what?” </a:t>
            </a:r>
          </a:p>
          <a:p>
            <a:pPr marL="0" indent="0" eaLnBrk="1" hangingPunct="1"/>
            <a:r>
              <a:rPr lang="en-US" altLang="en-US" dirty="0" smtClean="0"/>
              <a:t>“Why is this so compelling?” </a:t>
            </a:r>
          </a:p>
          <a:p>
            <a:pPr marL="0" indent="0" eaLnBrk="1" hangingPunct="1"/>
            <a:r>
              <a:rPr lang="en-US" altLang="en-US" dirty="0" smtClean="0"/>
              <a:t>“Why now?”</a:t>
            </a:r>
          </a:p>
          <a:p>
            <a:pPr marL="0" indent="0" eaLnBrk="1" hangingPunct="1"/>
            <a:r>
              <a:rPr lang="en-US" altLang="en-US" dirty="0" smtClean="0"/>
              <a:t>Address the reasons or benefits. </a:t>
            </a:r>
          </a:p>
          <a:p>
            <a:pPr marL="0" indent="0" eaLnBrk="1" hangingPunct="1">
              <a:buNone/>
            </a:pPr>
            <a:r>
              <a:rPr lang="en-US" altLang="en-US" dirty="0" smtClean="0"/>
              <a:t>           </a:t>
            </a:r>
          </a:p>
        </p:txBody>
      </p:sp>
      <p:pic>
        <p:nvPicPr>
          <p:cNvPr id="74756" name="Picture 5" descr="MC900240847[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218" y="2611885"/>
            <a:ext cx="2629443" cy="3449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757" name="TextBox 1"/>
          <p:cNvSpPr txBox="1">
            <a:spLocks noChangeArrowheads="1"/>
          </p:cNvSpPr>
          <p:nvPr/>
        </p:nvSpPr>
        <p:spPr bwMode="auto">
          <a:xfrm>
            <a:off x="81449" y="1472966"/>
            <a:ext cx="8974315" cy="942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147" tIns="40074" rIns="80147" bIns="40074">
            <a:spAutoFit/>
          </a:bodyPr>
          <a:lstStyle>
            <a:lvl1pPr eaLnBrk="0" hangingPunct="0">
              <a:defRPr sz="2800">
                <a:solidFill>
                  <a:srgbClr val="000066"/>
                </a:solidFill>
                <a:latin typeface="Arial" charset="0"/>
                <a:cs typeface="Arial" charset="0"/>
              </a:defRPr>
            </a:lvl1pPr>
            <a:lvl2pPr marL="742950" indent="-285750" eaLnBrk="0" hangingPunct="0">
              <a:spcBef>
                <a:spcPct val="20000"/>
              </a:spcBef>
              <a:buFont typeface="Arial" charset="0"/>
              <a:buChar char="–"/>
              <a:defRPr sz="2400">
                <a:solidFill>
                  <a:srgbClr val="000066"/>
                </a:solidFill>
                <a:latin typeface="Arial" charset="0"/>
                <a:cs typeface="Arial" charset="0"/>
              </a:defRPr>
            </a:lvl2pPr>
            <a:lvl3pPr marL="1143000" indent="-228600" eaLnBrk="0" hangingPunct="0">
              <a:spcBef>
                <a:spcPct val="20000"/>
              </a:spcBef>
              <a:buChar char="•"/>
              <a:defRPr sz="2400">
                <a:solidFill>
                  <a:srgbClr val="000066"/>
                </a:solidFill>
                <a:latin typeface="Arial Narrow" pitchFamily="34" charset="0"/>
                <a:cs typeface="Arial" charset="0"/>
              </a:defRPr>
            </a:lvl3pPr>
            <a:lvl4pPr marL="1600200" indent="-228600" eaLnBrk="0" hangingPunct="0">
              <a:spcBef>
                <a:spcPct val="20000"/>
              </a:spcBef>
              <a:buChar char="–"/>
              <a:defRPr sz="2400">
                <a:solidFill>
                  <a:srgbClr val="000066"/>
                </a:solidFill>
                <a:latin typeface="Arial Narrow" pitchFamily="34" charset="0"/>
                <a:cs typeface="Arial" charset="0"/>
              </a:defRPr>
            </a:lvl4pPr>
            <a:lvl5pPr marL="2057400" indent="-228600" algn="r" rtl="1" eaLnBrk="0" hangingPunct="0">
              <a:spcBef>
                <a:spcPct val="20000"/>
              </a:spcBef>
              <a:buChar char="»"/>
              <a:defRPr sz="2300">
                <a:solidFill>
                  <a:srgbClr val="000066"/>
                </a:solidFill>
                <a:latin typeface="Arial" charset="0"/>
                <a:cs typeface="Arial" charset="0"/>
              </a:defRPr>
            </a:lvl5pPr>
            <a:lvl6pPr marL="2514600" indent="-228600" algn="r" rtl="1" eaLnBrk="0" fontAlgn="base" hangingPunct="0">
              <a:spcBef>
                <a:spcPct val="20000"/>
              </a:spcBef>
              <a:spcAft>
                <a:spcPct val="0"/>
              </a:spcAft>
              <a:buChar char="»"/>
              <a:defRPr sz="2300">
                <a:solidFill>
                  <a:srgbClr val="000066"/>
                </a:solidFill>
                <a:latin typeface="Arial" charset="0"/>
                <a:cs typeface="Arial" charset="0"/>
              </a:defRPr>
            </a:lvl6pPr>
            <a:lvl7pPr marL="2971800" indent="-228600" algn="r" rtl="1" eaLnBrk="0" fontAlgn="base" hangingPunct="0">
              <a:spcBef>
                <a:spcPct val="20000"/>
              </a:spcBef>
              <a:spcAft>
                <a:spcPct val="0"/>
              </a:spcAft>
              <a:buChar char="»"/>
              <a:defRPr sz="2300">
                <a:solidFill>
                  <a:srgbClr val="000066"/>
                </a:solidFill>
                <a:latin typeface="Arial" charset="0"/>
                <a:cs typeface="Arial" charset="0"/>
              </a:defRPr>
            </a:lvl7pPr>
            <a:lvl8pPr marL="3429000" indent="-228600" algn="r" rtl="1" eaLnBrk="0" fontAlgn="base" hangingPunct="0">
              <a:spcBef>
                <a:spcPct val="20000"/>
              </a:spcBef>
              <a:spcAft>
                <a:spcPct val="0"/>
              </a:spcAft>
              <a:buChar char="»"/>
              <a:defRPr sz="2300">
                <a:solidFill>
                  <a:srgbClr val="000066"/>
                </a:solidFill>
                <a:latin typeface="Arial" charset="0"/>
                <a:cs typeface="Arial" charset="0"/>
              </a:defRPr>
            </a:lvl8pPr>
            <a:lvl9pPr marL="3886200" indent="-228600" algn="r" rtl="1" eaLnBrk="0" fontAlgn="base" hangingPunct="0">
              <a:spcBef>
                <a:spcPct val="20000"/>
              </a:spcBef>
              <a:spcAft>
                <a:spcPct val="0"/>
              </a:spcAft>
              <a:buChar char="»"/>
              <a:defRPr sz="2300">
                <a:solidFill>
                  <a:srgbClr val="000066"/>
                </a:solidFill>
                <a:latin typeface="Arial" charset="0"/>
                <a:cs typeface="Arial" charset="0"/>
              </a:defRPr>
            </a:lvl9pPr>
          </a:lstStyle>
          <a:p>
            <a:pPr eaLnBrk="1" hangingPunct="1">
              <a:buFont typeface="Wingdings" pitchFamily="2" charset="2"/>
              <a:buNone/>
            </a:pPr>
            <a:r>
              <a:rPr lang="en-US" altLang="en-US"/>
              <a:t>Summary of </a:t>
            </a:r>
            <a:r>
              <a:rPr lang="en-US" altLang="en-US" b="1">
                <a:solidFill>
                  <a:srgbClr val="6EA92D"/>
                </a:solidFill>
              </a:rPr>
              <a:t>3 key messages</a:t>
            </a:r>
            <a:r>
              <a:rPr lang="en-US" altLang="en-US" b="1"/>
              <a:t> </a:t>
            </a:r>
            <a:r>
              <a:rPr lang="en-US" altLang="en-US"/>
              <a:t>to be used </a:t>
            </a:r>
            <a:r>
              <a:rPr lang="en-US" altLang="en-US" b="1">
                <a:solidFill>
                  <a:srgbClr val="6EA92D"/>
                </a:solidFill>
              </a:rPr>
              <a:t>repeatedly </a:t>
            </a:r>
            <a:r>
              <a:rPr lang="en-US" altLang="en-US"/>
              <a:t>in all types of interviews </a:t>
            </a:r>
            <a:endParaRPr lang="en-GB" altLang="en-US"/>
          </a:p>
        </p:txBody>
      </p:sp>
    </p:spTree>
    <p:extLst>
      <p:ext uri="{BB962C8B-B14F-4D97-AF65-F5344CB8AC3E}">
        <p14:creationId xmlns:p14="http://schemas.microsoft.com/office/powerpoint/2010/main" val="173055034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pPr eaLnBrk="1" hangingPunct="1"/>
            <a:r>
              <a:rPr lang="en-GB" altLang="en-US" dirty="0" smtClean="0">
                <a:solidFill>
                  <a:schemeClr val="tx1"/>
                </a:solidFill>
                <a:effectLst>
                  <a:outerShdw blurRad="38100" dist="38100" dir="2700000" algn="tl">
                    <a:srgbClr val="000000">
                      <a:alpha val="43137"/>
                    </a:srgbClr>
                  </a:outerShdw>
                </a:effectLst>
              </a:rPr>
              <a:t>Make your story alive</a:t>
            </a:r>
            <a:endParaRPr lang="en-US" altLang="en-US" dirty="0" smtClean="0">
              <a:solidFill>
                <a:schemeClr val="tx1"/>
              </a:solidFill>
              <a:effectLst>
                <a:outerShdw blurRad="38100" dist="38100" dir="2700000" algn="tl">
                  <a:srgbClr val="000000">
                    <a:alpha val="43137"/>
                  </a:srgbClr>
                </a:outerShdw>
              </a:effectLst>
            </a:endParaRPr>
          </a:p>
        </p:txBody>
      </p:sp>
      <p:sp>
        <p:nvSpPr>
          <p:cNvPr id="75779" name="Rectangle 3"/>
          <p:cNvSpPr>
            <a:spLocks noGrp="1" noChangeArrowheads="1"/>
          </p:cNvSpPr>
          <p:nvPr>
            <p:ph type="body" idx="1"/>
          </p:nvPr>
        </p:nvSpPr>
        <p:spPr>
          <a:xfrm>
            <a:off x="442539" y="1553597"/>
            <a:ext cx="8291501" cy="4611835"/>
          </a:xfrm>
        </p:spPr>
        <p:txBody>
          <a:bodyPr/>
          <a:lstStyle/>
          <a:p>
            <a:pPr eaLnBrk="1" hangingPunct="1"/>
            <a:r>
              <a:rPr lang="en-GB" altLang="en-US" smtClean="0"/>
              <a:t>A story</a:t>
            </a:r>
          </a:p>
          <a:p>
            <a:pPr eaLnBrk="1" hangingPunct="1"/>
            <a:r>
              <a:rPr lang="en-GB" altLang="en-US" smtClean="0">
                <a:solidFill>
                  <a:srgbClr val="50AAE2"/>
                </a:solidFill>
              </a:rPr>
              <a:t>Personal recollection/ experience</a:t>
            </a:r>
          </a:p>
          <a:p>
            <a:pPr eaLnBrk="1" hangingPunct="1"/>
            <a:r>
              <a:rPr lang="en-GB" altLang="en-US" smtClean="0"/>
              <a:t>Social math</a:t>
            </a:r>
          </a:p>
          <a:p>
            <a:pPr eaLnBrk="1" hangingPunct="1"/>
            <a:r>
              <a:rPr lang="en-GB" altLang="en-US" smtClean="0">
                <a:solidFill>
                  <a:srgbClr val="50AAE2"/>
                </a:solidFill>
              </a:rPr>
              <a:t>Use the language of the audience</a:t>
            </a:r>
          </a:p>
          <a:p>
            <a:pPr eaLnBrk="1" hangingPunct="1"/>
            <a:r>
              <a:rPr lang="en-GB" altLang="en-US" smtClean="0"/>
              <a:t>Explain concepts and jargon</a:t>
            </a:r>
          </a:p>
          <a:p>
            <a:pPr eaLnBrk="1" hangingPunct="1"/>
            <a:r>
              <a:rPr lang="en-GB" altLang="en-US" smtClean="0">
                <a:solidFill>
                  <a:srgbClr val="50AAE2"/>
                </a:solidFill>
              </a:rPr>
              <a:t>Explain the implications for individuals affected</a:t>
            </a:r>
          </a:p>
          <a:p>
            <a:pPr eaLnBrk="1" hangingPunct="1"/>
            <a:endParaRPr lang="en-GB" altLang="en-US" smtClean="0"/>
          </a:p>
          <a:p>
            <a:pPr eaLnBrk="1" hangingPunct="1"/>
            <a:endParaRPr lang="en-GB" altLang="en-US" smtClean="0"/>
          </a:p>
        </p:txBody>
      </p:sp>
    </p:spTree>
    <p:extLst>
      <p:ext uri="{BB962C8B-B14F-4D97-AF65-F5344CB8AC3E}">
        <p14:creationId xmlns:p14="http://schemas.microsoft.com/office/powerpoint/2010/main" val="19113068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GB" sz="4400" dirty="0" smtClean="0">
                <a:solidFill>
                  <a:schemeClr val="tx1"/>
                </a:solidFill>
                <a:effectLst>
                  <a:outerShdw blurRad="38100" dist="38100" dir="2700000" algn="tl">
                    <a:srgbClr val="000000">
                      <a:alpha val="43137"/>
                    </a:srgbClr>
                  </a:outerShdw>
                </a:effectLst>
              </a:rPr>
              <a:t>TRUST is key</a:t>
            </a:r>
            <a:endParaRPr lang="en-US" sz="4400" dirty="0" smtClean="0">
              <a:solidFill>
                <a:schemeClr val="tx1"/>
              </a:solidFill>
              <a:effectLst>
                <a:outerShdw blurRad="38100" dist="38100" dir="2700000" algn="tl">
                  <a:srgbClr val="000000">
                    <a:alpha val="43137"/>
                  </a:srgbClr>
                </a:outerShdw>
              </a:effectLst>
            </a:endParaRPr>
          </a:p>
        </p:txBody>
      </p:sp>
      <p:sp>
        <p:nvSpPr>
          <p:cNvPr id="970755" name="Rectangle 3"/>
          <p:cNvSpPr>
            <a:spLocks noGrp="1" noChangeArrowheads="1"/>
          </p:cNvSpPr>
          <p:nvPr>
            <p:ph type="body" idx="1"/>
          </p:nvPr>
        </p:nvSpPr>
        <p:spPr/>
        <p:txBody>
          <a:bodyPr/>
          <a:lstStyle/>
          <a:p>
            <a:endParaRPr lang="en-GB" altLang="sv-SE" sz="2100"/>
          </a:p>
          <a:p>
            <a:pPr algn="ctr">
              <a:buFont typeface="Wingdings" pitchFamily="2" charset="2"/>
              <a:buNone/>
            </a:pPr>
            <a:r>
              <a:rPr lang="en-GB" altLang="sv-SE" sz="2100">
                <a:solidFill>
                  <a:schemeClr val="hlink"/>
                </a:solidFill>
              </a:rPr>
              <a:t>Trust </a:t>
            </a:r>
            <a:r>
              <a:rPr lang="en-GB" altLang="sv-SE" sz="2100"/>
              <a:t>in individuals and organizations is by far the greatest factor in communicating risk.</a:t>
            </a:r>
            <a:endParaRPr lang="en-US" altLang="sv-SE" sz="2100"/>
          </a:p>
        </p:txBody>
      </p:sp>
      <p:pic>
        <p:nvPicPr>
          <p:cNvPr id="11268" name="Picture 2" descr="http://recoveringyou.com/wp-content/uploads/2011/07/trust1_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78769" y="3212976"/>
            <a:ext cx="3154789" cy="2522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186764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970755">
                                            <p:txEl>
                                              <p:pRg st="1" end="1"/>
                                            </p:txEl>
                                          </p:spTgt>
                                        </p:tgtEl>
                                        <p:attrNameLst>
                                          <p:attrName>style.visibility</p:attrName>
                                        </p:attrNameLst>
                                      </p:cBhvr>
                                      <p:to>
                                        <p:strVal val="visible"/>
                                      </p:to>
                                    </p:set>
                                    <p:anim calcmode="lin" valueType="num">
                                      <p:cBhvr additive="base">
                                        <p:cTn id="7" dur="500" fill="hold"/>
                                        <p:tgtEl>
                                          <p:spTgt spid="970755">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7075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058" y="1583835"/>
            <a:ext cx="4324938" cy="4220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1" name="Rectangle 2"/>
          <p:cNvSpPr>
            <a:spLocks noGrp="1" noChangeArrowheads="1"/>
          </p:cNvSpPr>
          <p:nvPr>
            <p:ph type="title"/>
          </p:nvPr>
        </p:nvSpPr>
        <p:spPr/>
        <p:txBody>
          <a:bodyPr/>
          <a:lstStyle/>
          <a:p>
            <a:pPr eaLnBrk="1" hangingPunct="1"/>
            <a:r>
              <a:rPr lang="en-GB" dirty="0" smtClean="0">
                <a:solidFill>
                  <a:schemeClr val="tx1"/>
                </a:solidFill>
                <a:effectLst>
                  <a:outerShdw blurRad="38100" dist="38100" dir="2700000" algn="tl">
                    <a:srgbClr val="000000">
                      <a:alpha val="43137"/>
                    </a:srgbClr>
                  </a:outerShdw>
                </a:effectLst>
              </a:rPr>
              <a:t>Risk and crisis communication building blocks:</a:t>
            </a:r>
            <a:endParaRPr lang="en-US" dirty="0" smtClean="0">
              <a:solidFill>
                <a:schemeClr val="tx1"/>
              </a:solidFill>
              <a:effectLst>
                <a:outerShdw blurRad="38100" dist="38100" dir="2700000" algn="tl">
                  <a:srgbClr val="000000">
                    <a:alpha val="43137"/>
                  </a:srgbClr>
                </a:outerShdw>
              </a:effectLst>
            </a:endParaRPr>
          </a:p>
        </p:txBody>
      </p:sp>
      <p:grpSp>
        <p:nvGrpSpPr>
          <p:cNvPr id="2" name="Group 1"/>
          <p:cNvGrpSpPr/>
          <p:nvPr/>
        </p:nvGrpSpPr>
        <p:grpSpPr>
          <a:xfrm>
            <a:off x="4689960" y="1575085"/>
            <a:ext cx="4183902" cy="4353729"/>
            <a:chOff x="4689960" y="1575085"/>
            <a:chExt cx="4183902" cy="4353729"/>
          </a:xfrm>
        </p:grpSpPr>
        <p:sp>
          <p:nvSpPr>
            <p:cNvPr id="51204" name="Text Box 19"/>
            <p:cNvSpPr txBox="1">
              <a:spLocks noChangeArrowheads="1"/>
            </p:cNvSpPr>
            <p:nvPr/>
          </p:nvSpPr>
          <p:spPr bwMode="auto">
            <a:xfrm>
              <a:off x="6827999" y="2813465"/>
              <a:ext cx="2045863" cy="1077218"/>
            </a:xfrm>
            <a:prstGeom prst="rect">
              <a:avLst/>
            </a:prstGeom>
            <a:solidFill>
              <a:srgbClr val="0070C0"/>
            </a:solidFill>
            <a:ln/>
          </p:spPr>
          <p:style>
            <a:lnRef idx="0">
              <a:schemeClr val="accent2"/>
            </a:lnRef>
            <a:fillRef idx="3">
              <a:schemeClr val="accent2"/>
            </a:fillRef>
            <a:effectRef idx="3">
              <a:schemeClr val="accent2"/>
            </a:effectRef>
            <a:fontRef idx="minor">
              <a:schemeClr val="lt1"/>
            </a:fontRef>
          </p:style>
          <p:txBody>
            <a:bodyPr wrap="square" lIns="0" tIns="0" rIns="0" bIns="0">
              <a:spAutoFit/>
            </a:bodyPr>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50000"/>
                </a:spcBef>
                <a:spcAft>
                  <a:spcPct val="0"/>
                </a:spcAft>
                <a:buClr>
                  <a:srgbClr val="1E7FB8"/>
                </a:buClr>
                <a:buFont typeface="Wingdings" pitchFamily="2" charset="2"/>
                <a:buNone/>
                <a:defRPr/>
              </a:pPr>
              <a:r>
                <a:rPr lang="en-GB" b="1" dirty="0"/>
                <a:t> Credibility</a:t>
              </a:r>
            </a:p>
            <a:p>
              <a:pPr eaLnBrk="1" fontAlgn="base" hangingPunct="1">
                <a:spcBef>
                  <a:spcPct val="50000"/>
                </a:spcBef>
                <a:spcAft>
                  <a:spcPct val="0"/>
                </a:spcAft>
                <a:buClr>
                  <a:srgbClr val="1E7FB8"/>
                </a:buClr>
                <a:buFont typeface="Wingdings" pitchFamily="2" charset="2"/>
                <a:buNone/>
                <a:defRPr/>
              </a:pPr>
              <a:endParaRPr lang="en-US" b="1" dirty="0"/>
            </a:p>
          </p:txBody>
        </p:sp>
        <p:sp>
          <p:nvSpPr>
            <p:cNvPr id="51205" name="Text Box 20"/>
            <p:cNvSpPr txBox="1">
              <a:spLocks noChangeArrowheads="1"/>
            </p:cNvSpPr>
            <p:nvPr/>
          </p:nvSpPr>
          <p:spPr bwMode="auto">
            <a:xfrm>
              <a:off x="6827999" y="1575085"/>
              <a:ext cx="2045863" cy="1077218"/>
            </a:xfrm>
            <a:prstGeom prst="rect">
              <a:avLst/>
            </a:prstGeom>
            <a:solidFill>
              <a:srgbClr val="FFCC00"/>
            </a:solidFill>
            <a:ln/>
          </p:spPr>
          <p:style>
            <a:lnRef idx="0">
              <a:schemeClr val="accent2"/>
            </a:lnRef>
            <a:fillRef idx="3">
              <a:schemeClr val="accent2"/>
            </a:fillRef>
            <a:effectRef idx="3">
              <a:schemeClr val="accent2"/>
            </a:effectRef>
            <a:fontRef idx="minor">
              <a:schemeClr val="lt1"/>
            </a:fontRef>
          </p:style>
          <p:txBody>
            <a:bodyPr wrap="square" lIns="0" tIns="0" rIns="0" bIns="0">
              <a:spAutoFit/>
            </a:bodyPr>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ctr" eaLnBrk="1" fontAlgn="base" hangingPunct="1">
                <a:spcBef>
                  <a:spcPct val="50000"/>
                </a:spcBef>
                <a:spcAft>
                  <a:spcPct val="0"/>
                </a:spcAft>
                <a:buClr>
                  <a:srgbClr val="1E7FB8"/>
                </a:buClr>
                <a:buFont typeface="Wingdings" pitchFamily="2" charset="2"/>
                <a:buNone/>
                <a:defRPr/>
              </a:pPr>
              <a:r>
                <a:rPr lang="en-GB" b="1" dirty="0"/>
                <a:t>Expression</a:t>
              </a:r>
            </a:p>
            <a:p>
              <a:pPr algn="ctr" eaLnBrk="1" fontAlgn="base" hangingPunct="1">
                <a:spcBef>
                  <a:spcPct val="50000"/>
                </a:spcBef>
                <a:spcAft>
                  <a:spcPct val="0"/>
                </a:spcAft>
                <a:buClr>
                  <a:srgbClr val="1E7FB8"/>
                </a:buClr>
                <a:buFont typeface="Wingdings" pitchFamily="2" charset="2"/>
                <a:buNone/>
                <a:defRPr/>
              </a:pPr>
              <a:r>
                <a:rPr lang="en-GB" b="1" dirty="0"/>
                <a:t>o</a:t>
              </a:r>
              <a:r>
                <a:rPr lang="en-GB" b="1" dirty="0" smtClean="0"/>
                <a:t>f </a:t>
              </a:r>
              <a:r>
                <a:rPr lang="en-GB" b="1" dirty="0"/>
                <a:t>Caring</a:t>
              </a:r>
              <a:endParaRPr lang="en-US" b="1" dirty="0"/>
            </a:p>
          </p:txBody>
        </p:sp>
        <p:sp>
          <p:nvSpPr>
            <p:cNvPr id="51206" name="Text Box 21"/>
            <p:cNvSpPr txBox="1">
              <a:spLocks noChangeArrowheads="1"/>
            </p:cNvSpPr>
            <p:nvPr/>
          </p:nvSpPr>
          <p:spPr bwMode="auto">
            <a:xfrm>
              <a:off x="4689961" y="1577266"/>
              <a:ext cx="2043150" cy="1077218"/>
            </a:xfrm>
            <a:prstGeom prst="rect">
              <a:avLst/>
            </a:prstGeom>
            <a:solidFill>
              <a:srgbClr val="008E40"/>
            </a:solidFill>
            <a:ln/>
          </p:spPr>
          <p:style>
            <a:lnRef idx="0">
              <a:schemeClr val="accent2"/>
            </a:lnRef>
            <a:fillRef idx="3">
              <a:schemeClr val="accent2"/>
            </a:fillRef>
            <a:effectRef idx="3">
              <a:schemeClr val="accent2"/>
            </a:effectRef>
            <a:fontRef idx="minor">
              <a:schemeClr val="lt1"/>
            </a:fontRef>
          </p:style>
          <p:txBody>
            <a:bodyPr wrap="square" lIns="0" tIns="0" rIns="0" bIns="0">
              <a:spAutoFit/>
            </a:bodyPr>
            <a:lstStyle>
              <a:lvl1pPr marL="390525" indent="-390525" defTabSz="1042988" eaLnBrk="0" hangingPunct="0">
                <a:defRPr sz="2800">
                  <a:solidFill>
                    <a:srgbClr val="000066"/>
                  </a:solidFill>
                  <a:latin typeface="Arial" pitchFamily="34" charset="0"/>
                  <a:cs typeface="Arial" pitchFamily="34" charset="0"/>
                </a:defRPr>
              </a:lvl1pPr>
              <a:lvl2pPr marL="742950" indent="-285750" defTabSz="1042988" eaLnBrk="0" hangingPunct="0">
                <a:defRPr sz="2800">
                  <a:solidFill>
                    <a:srgbClr val="000066"/>
                  </a:solidFill>
                  <a:latin typeface="Arial" pitchFamily="34" charset="0"/>
                  <a:cs typeface="Arial" pitchFamily="34" charset="0"/>
                </a:defRPr>
              </a:lvl2pPr>
              <a:lvl3pPr marL="1143000" indent="-228600" defTabSz="1042988" eaLnBrk="0" hangingPunct="0">
                <a:defRPr sz="2800">
                  <a:solidFill>
                    <a:srgbClr val="000066"/>
                  </a:solidFill>
                  <a:latin typeface="Arial" pitchFamily="34" charset="0"/>
                  <a:cs typeface="Arial" pitchFamily="34" charset="0"/>
                </a:defRPr>
              </a:lvl3pPr>
              <a:lvl4pPr marL="1600200" indent="-228600" defTabSz="1042988" eaLnBrk="0" hangingPunct="0">
                <a:defRPr sz="2800">
                  <a:solidFill>
                    <a:srgbClr val="000066"/>
                  </a:solidFill>
                  <a:latin typeface="Arial" pitchFamily="34" charset="0"/>
                  <a:cs typeface="Arial" pitchFamily="34" charset="0"/>
                </a:defRPr>
              </a:lvl4pPr>
              <a:lvl5pPr marL="2057400" indent="-228600" defTabSz="1042988" eaLnBrk="0" hangingPunct="0">
                <a:defRPr sz="2800">
                  <a:solidFill>
                    <a:srgbClr val="000066"/>
                  </a:solidFill>
                  <a:latin typeface="Arial" pitchFamily="34" charset="0"/>
                  <a:cs typeface="Arial" pitchFamily="34"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pitchFamily="34" charset="0"/>
                  <a:cs typeface="Arial" pitchFamily="34"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pitchFamily="34" charset="0"/>
                  <a:cs typeface="Arial" pitchFamily="34"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pitchFamily="34" charset="0"/>
                  <a:cs typeface="Arial" pitchFamily="34"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pitchFamily="34" charset="0"/>
                  <a:cs typeface="Arial" pitchFamily="34" charset="0"/>
                </a:defRPr>
              </a:lvl9pPr>
            </a:lstStyle>
            <a:p>
              <a:pPr algn="ctr" eaLnBrk="1" fontAlgn="base" hangingPunct="1">
                <a:spcBef>
                  <a:spcPct val="50000"/>
                </a:spcBef>
                <a:spcAft>
                  <a:spcPct val="0"/>
                </a:spcAft>
                <a:buClr>
                  <a:srgbClr val="1E7FB8"/>
                </a:buClr>
                <a:buFont typeface="Wingdings" pitchFamily="2" charset="2"/>
                <a:buNone/>
                <a:defRPr/>
              </a:pPr>
              <a:r>
                <a:rPr lang="en-GB" b="1" dirty="0" smtClean="0"/>
                <a:t>Values </a:t>
              </a:r>
              <a:endParaRPr lang="en-GB" b="1" dirty="0"/>
            </a:p>
            <a:p>
              <a:pPr algn="ctr" eaLnBrk="1" fontAlgn="base" hangingPunct="1">
                <a:spcBef>
                  <a:spcPct val="50000"/>
                </a:spcBef>
                <a:spcAft>
                  <a:spcPct val="0"/>
                </a:spcAft>
                <a:buClr>
                  <a:srgbClr val="1E7FB8"/>
                </a:buClr>
                <a:buFont typeface="Wingdings" pitchFamily="2" charset="2"/>
                <a:buNone/>
                <a:defRPr/>
              </a:pPr>
              <a:r>
                <a:rPr lang="en-GB" b="1" dirty="0"/>
                <a:t>                                        </a:t>
              </a:r>
            </a:p>
          </p:txBody>
        </p:sp>
        <p:sp>
          <p:nvSpPr>
            <p:cNvPr id="51207" name="Text Box 10"/>
            <p:cNvSpPr txBox="1">
              <a:spLocks noChangeArrowheads="1"/>
            </p:cNvSpPr>
            <p:nvPr/>
          </p:nvSpPr>
          <p:spPr bwMode="auto">
            <a:xfrm>
              <a:off x="4689961" y="2813465"/>
              <a:ext cx="2043150" cy="1077218"/>
            </a:xfrm>
            <a:prstGeom prst="rect">
              <a:avLst/>
            </a:prstGeom>
            <a:ln/>
          </p:spPr>
          <p:style>
            <a:lnRef idx="0">
              <a:schemeClr val="accent3"/>
            </a:lnRef>
            <a:fillRef idx="3">
              <a:schemeClr val="accent3"/>
            </a:fillRef>
            <a:effectRef idx="3">
              <a:schemeClr val="accent3"/>
            </a:effectRef>
            <a:fontRef idx="minor">
              <a:schemeClr val="lt1"/>
            </a:fontRef>
          </p:style>
          <p:txBody>
            <a:bodyPr wrap="square" lIns="0" tIns="0" rIns="0" bIns="0">
              <a:spAutoFit/>
            </a:bodyPr>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ctr" eaLnBrk="1" fontAlgn="base" hangingPunct="1">
                <a:spcBef>
                  <a:spcPct val="50000"/>
                </a:spcBef>
                <a:spcAft>
                  <a:spcPct val="0"/>
                </a:spcAft>
                <a:buClr>
                  <a:srgbClr val="1E7FB8"/>
                </a:buClr>
                <a:buFont typeface="Wingdings" pitchFamily="2" charset="2"/>
                <a:buNone/>
                <a:defRPr/>
              </a:pPr>
              <a:r>
                <a:rPr lang="en-GB" b="1" dirty="0"/>
                <a:t>Technical</a:t>
              </a:r>
            </a:p>
            <a:p>
              <a:pPr algn="ctr" eaLnBrk="1" fontAlgn="base" hangingPunct="1">
                <a:spcBef>
                  <a:spcPct val="50000"/>
                </a:spcBef>
                <a:spcAft>
                  <a:spcPct val="0"/>
                </a:spcAft>
                <a:buClr>
                  <a:srgbClr val="1E7FB8"/>
                </a:buClr>
                <a:buFont typeface="Wingdings" pitchFamily="2" charset="2"/>
                <a:buNone/>
                <a:defRPr/>
              </a:pPr>
              <a:r>
                <a:rPr lang="en-GB" b="1" dirty="0"/>
                <a:t>Information</a:t>
              </a:r>
              <a:endParaRPr lang="en-US" b="1" dirty="0"/>
            </a:p>
          </p:txBody>
        </p:sp>
        <p:sp>
          <p:nvSpPr>
            <p:cNvPr id="51208" name="Text Box 15"/>
            <p:cNvSpPr txBox="1">
              <a:spLocks noChangeArrowheads="1"/>
            </p:cNvSpPr>
            <p:nvPr/>
          </p:nvSpPr>
          <p:spPr bwMode="auto">
            <a:xfrm>
              <a:off x="4689960" y="3989822"/>
              <a:ext cx="4183902" cy="1938992"/>
            </a:xfrm>
            <a:prstGeom prst="rect">
              <a:avLst/>
            </a:prstGeom>
            <a:solidFill>
              <a:srgbClr val="FF0505"/>
            </a:solidFill>
            <a:ln/>
          </p:spPr>
          <p:style>
            <a:lnRef idx="0">
              <a:schemeClr val="accent2"/>
            </a:lnRef>
            <a:fillRef idx="3">
              <a:schemeClr val="accent2"/>
            </a:fillRef>
            <a:effectRef idx="3">
              <a:schemeClr val="accent2"/>
            </a:effectRef>
            <a:fontRef idx="minor">
              <a:schemeClr val="lt1"/>
            </a:fontRef>
          </p:style>
          <p:txBody>
            <a:bodyPr wrap="square" lIns="0" tIns="0" rIns="0" bIns="0">
              <a:spAutoFit/>
            </a:bodyPr>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ctr" eaLnBrk="1" fontAlgn="base" hangingPunct="1">
                <a:spcBef>
                  <a:spcPct val="50000"/>
                </a:spcBef>
                <a:spcAft>
                  <a:spcPct val="0"/>
                </a:spcAft>
                <a:buClr>
                  <a:srgbClr val="1E7FB8"/>
                </a:buClr>
                <a:buFont typeface="Wingdings" pitchFamily="2" charset="2"/>
                <a:buNone/>
                <a:defRPr/>
              </a:pPr>
              <a:r>
                <a:rPr lang="en-GB" b="1" dirty="0"/>
                <a:t>Trust </a:t>
              </a:r>
            </a:p>
            <a:p>
              <a:pPr algn="ctr" eaLnBrk="1" fontAlgn="base" hangingPunct="1">
                <a:spcBef>
                  <a:spcPct val="50000"/>
                </a:spcBef>
                <a:spcAft>
                  <a:spcPct val="0"/>
                </a:spcAft>
                <a:buClr>
                  <a:srgbClr val="1E7FB8"/>
                </a:buClr>
                <a:buFont typeface="Wingdings" pitchFamily="2" charset="2"/>
                <a:buNone/>
                <a:defRPr/>
              </a:pPr>
              <a:r>
                <a:rPr lang="en-GB" dirty="0" smtClean="0">
                  <a:solidFill>
                    <a:srgbClr val="FFFFFF"/>
                  </a:solidFill>
                </a:rPr>
                <a:t>in individuals and organizations is by far the greatest factor</a:t>
              </a:r>
              <a:endParaRPr lang="en-US" b="1" dirty="0">
                <a:solidFill>
                  <a:srgbClr val="FFFFFF"/>
                </a:solidFill>
              </a:endParaRPr>
            </a:p>
          </p:txBody>
        </p:sp>
      </p:grpSp>
    </p:spTree>
    <p:extLst>
      <p:ext uri="{BB962C8B-B14F-4D97-AF65-F5344CB8AC3E}">
        <p14:creationId xmlns:p14="http://schemas.microsoft.com/office/powerpoint/2010/main" val="35263421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600" dirty="0">
                <a:solidFill>
                  <a:schemeClr val="tx1"/>
                </a:solidFill>
                <a:effectLst>
                  <a:outerShdw blurRad="38100" dist="38100" dir="2700000" algn="tl">
                    <a:srgbClr val="000000">
                      <a:alpha val="43137"/>
                    </a:srgbClr>
                  </a:outerShdw>
                </a:effectLst>
                <a:latin typeface="+mn-lt"/>
              </a:rPr>
              <a:t>Trust is made of audience perceptions</a:t>
            </a:r>
          </a:p>
        </p:txBody>
      </p:sp>
      <p:graphicFrame>
        <p:nvGraphicFramePr>
          <p:cNvPr id="4" name="Content Placeholder 3"/>
          <p:cNvGraphicFramePr>
            <a:graphicFrameLocks noGrp="1"/>
          </p:cNvGraphicFramePr>
          <p:nvPr>
            <p:ph idx="1"/>
          </p:nvPr>
        </p:nvGraphicFramePr>
        <p:xfrm>
          <a:off x="622968" y="1373995"/>
          <a:ext cx="7848600" cy="411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5333856" y="1267067"/>
            <a:ext cx="4638744" cy="1917416"/>
          </a:xfrm>
          <a:prstGeom prst="rect">
            <a:avLst/>
          </a:prstGeom>
          <a:noFill/>
        </p:spPr>
        <p:txBody>
          <a:bodyPr wrap="square" lIns="91408" tIns="45704" rIns="91408" bIns="45704">
            <a:spAutoFit/>
          </a:bodyPr>
          <a:lstStyle/>
          <a:p>
            <a:pPr fontAlgn="base">
              <a:spcBef>
                <a:spcPct val="80000"/>
              </a:spcBef>
              <a:spcAft>
                <a:spcPct val="0"/>
              </a:spcAft>
              <a:buClr>
                <a:srgbClr val="1E7FB8"/>
              </a:buClr>
              <a:buFont typeface="Wingdings" pitchFamily="2" charset="2"/>
              <a:buChar char="l"/>
              <a:defRPr/>
            </a:pPr>
            <a:r>
              <a:rPr lang="en-US" sz="1600" b="1" dirty="0">
                <a:solidFill>
                  <a:srgbClr val="0070C0"/>
                </a:solidFill>
              </a:rPr>
              <a:t>You know what you are talking about</a:t>
            </a:r>
          </a:p>
          <a:p>
            <a:pPr fontAlgn="base">
              <a:spcBef>
                <a:spcPct val="80000"/>
              </a:spcBef>
              <a:spcAft>
                <a:spcPct val="0"/>
              </a:spcAft>
              <a:buClr>
                <a:srgbClr val="1E7FB8"/>
              </a:buClr>
              <a:buFont typeface="Wingdings" pitchFamily="2" charset="2"/>
              <a:buChar char="l"/>
              <a:defRPr/>
            </a:pPr>
            <a:r>
              <a:rPr lang="en-US" sz="1600" b="1" dirty="0" smtClean="0">
                <a:solidFill>
                  <a:srgbClr val="0070C0"/>
                </a:solidFill>
              </a:rPr>
              <a:t>You </a:t>
            </a:r>
            <a:r>
              <a:rPr lang="en-US" sz="1600" b="1" dirty="0">
                <a:solidFill>
                  <a:srgbClr val="0070C0"/>
                </a:solidFill>
              </a:rPr>
              <a:t>know how to fix problem</a:t>
            </a:r>
          </a:p>
          <a:p>
            <a:pPr fontAlgn="base">
              <a:spcBef>
                <a:spcPct val="80000"/>
              </a:spcBef>
              <a:spcAft>
                <a:spcPct val="0"/>
              </a:spcAft>
              <a:buClr>
                <a:srgbClr val="1E7FB8"/>
              </a:buClr>
              <a:buFont typeface="Wingdings" pitchFamily="2" charset="2"/>
              <a:buChar char="l"/>
              <a:defRPr/>
            </a:pPr>
            <a:r>
              <a:rPr lang="en-US" sz="1600" b="1" dirty="0" smtClean="0">
                <a:solidFill>
                  <a:srgbClr val="0070C0"/>
                </a:solidFill>
              </a:rPr>
              <a:t>You </a:t>
            </a:r>
            <a:r>
              <a:rPr lang="en-US" sz="1600" b="1" dirty="0">
                <a:solidFill>
                  <a:srgbClr val="0070C0"/>
                </a:solidFill>
              </a:rPr>
              <a:t>agree with other known experts</a:t>
            </a:r>
          </a:p>
          <a:p>
            <a:pPr fontAlgn="base">
              <a:spcBef>
                <a:spcPct val="80000"/>
              </a:spcBef>
              <a:spcAft>
                <a:spcPct val="0"/>
              </a:spcAft>
              <a:buClr>
                <a:srgbClr val="1E7FB8"/>
              </a:buClr>
              <a:buFont typeface="Wingdings" pitchFamily="2" charset="2"/>
              <a:buChar char="l"/>
              <a:defRPr/>
            </a:pPr>
            <a:endParaRPr lang="en-US" sz="2500" dirty="0">
              <a:solidFill>
                <a:srgbClr val="000066"/>
              </a:solidFill>
            </a:endParaRPr>
          </a:p>
        </p:txBody>
      </p:sp>
      <p:sp>
        <p:nvSpPr>
          <p:cNvPr id="6" name="TextBox 5"/>
          <p:cNvSpPr txBox="1"/>
          <p:nvPr/>
        </p:nvSpPr>
        <p:spPr>
          <a:xfrm>
            <a:off x="6304149" y="3504592"/>
            <a:ext cx="2757047" cy="1373616"/>
          </a:xfrm>
          <a:prstGeom prst="rect">
            <a:avLst/>
          </a:prstGeom>
          <a:noFill/>
        </p:spPr>
        <p:txBody>
          <a:bodyPr lIns="91408" tIns="45704" rIns="91408" bIns="45704">
            <a:spAutoFit/>
          </a:bodyPr>
          <a:lstStyle/>
          <a:p>
            <a:pPr fontAlgn="base">
              <a:spcBef>
                <a:spcPct val="80000"/>
              </a:spcBef>
              <a:spcAft>
                <a:spcPct val="0"/>
              </a:spcAft>
              <a:buClr>
                <a:srgbClr val="1E7FB8"/>
              </a:buClr>
              <a:buFont typeface="Wingdings" pitchFamily="2" charset="2"/>
              <a:buChar char="l"/>
              <a:defRPr/>
            </a:pPr>
            <a:r>
              <a:rPr lang="en-US" dirty="0">
                <a:solidFill>
                  <a:srgbClr val="000066"/>
                </a:solidFill>
              </a:rPr>
              <a:t> </a:t>
            </a:r>
            <a:r>
              <a:rPr lang="en-US" sz="1400" b="1" dirty="0">
                <a:solidFill>
                  <a:srgbClr val="002060"/>
                </a:solidFill>
              </a:rPr>
              <a:t>You are telling me the truth</a:t>
            </a:r>
          </a:p>
          <a:p>
            <a:pPr fontAlgn="base">
              <a:spcBef>
                <a:spcPct val="80000"/>
              </a:spcBef>
              <a:spcAft>
                <a:spcPct val="0"/>
              </a:spcAft>
              <a:buClr>
                <a:srgbClr val="1E7FB8"/>
              </a:buClr>
              <a:buFont typeface="Wingdings" pitchFamily="2" charset="2"/>
              <a:buChar char="l"/>
              <a:defRPr/>
            </a:pPr>
            <a:r>
              <a:rPr lang="en-US" sz="1400" b="1" dirty="0">
                <a:solidFill>
                  <a:srgbClr val="002060"/>
                </a:solidFill>
              </a:rPr>
              <a:t>  You are not omitting information </a:t>
            </a:r>
          </a:p>
          <a:p>
            <a:pPr fontAlgn="base">
              <a:spcBef>
                <a:spcPct val="80000"/>
              </a:spcBef>
              <a:spcAft>
                <a:spcPct val="0"/>
              </a:spcAft>
              <a:buClr>
                <a:srgbClr val="1E7FB8"/>
              </a:buClr>
              <a:buFont typeface="Wingdings" pitchFamily="2" charset="2"/>
              <a:buChar char="l"/>
              <a:defRPr/>
            </a:pPr>
            <a:r>
              <a:rPr lang="en-US" sz="1400" b="1" dirty="0">
                <a:solidFill>
                  <a:srgbClr val="002060"/>
                </a:solidFill>
              </a:rPr>
              <a:t> You are reliable</a:t>
            </a:r>
          </a:p>
        </p:txBody>
      </p:sp>
      <p:sp>
        <p:nvSpPr>
          <p:cNvPr id="7" name="TextBox 6"/>
          <p:cNvSpPr txBox="1"/>
          <p:nvPr/>
        </p:nvSpPr>
        <p:spPr>
          <a:xfrm>
            <a:off x="2754333" y="5125861"/>
            <a:ext cx="3161576" cy="721365"/>
          </a:xfrm>
          <a:prstGeom prst="rect">
            <a:avLst/>
          </a:prstGeom>
          <a:noFill/>
        </p:spPr>
        <p:txBody>
          <a:bodyPr wrap="none" lIns="91408" tIns="45704" rIns="91408" bIns="45704">
            <a:spAutoFit/>
          </a:bodyPr>
          <a:lstStyle/>
          <a:p>
            <a:pPr fontAlgn="base">
              <a:spcBef>
                <a:spcPct val="80000"/>
              </a:spcBef>
              <a:spcAft>
                <a:spcPct val="0"/>
              </a:spcAft>
              <a:buClr>
                <a:srgbClr val="1E7FB8"/>
              </a:buClr>
              <a:buFont typeface="Wingdings" pitchFamily="2" charset="2"/>
              <a:buChar char="l"/>
              <a:defRPr/>
            </a:pPr>
            <a:r>
              <a:rPr lang="en-US" sz="1400" b="1" dirty="0">
                <a:solidFill>
                  <a:srgbClr val="C00000"/>
                </a:solidFill>
              </a:rPr>
              <a:t>You share my values, experience</a:t>
            </a:r>
          </a:p>
          <a:p>
            <a:pPr fontAlgn="base">
              <a:spcBef>
                <a:spcPct val="80000"/>
              </a:spcBef>
              <a:spcAft>
                <a:spcPct val="0"/>
              </a:spcAft>
              <a:buClr>
                <a:srgbClr val="1E7FB8"/>
              </a:buClr>
              <a:buFont typeface="Wingdings" pitchFamily="2" charset="2"/>
              <a:buNone/>
              <a:defRPr/>
            </a:pPr>
            <a:r>
              <a:rPr lang="en-US" sz="1400" b="1" dirty="0">
                <a:solidFill>
                  <a:srgbClr val="C00000"/>
                </a:solidFill>
              </a:rPr>
              <a:t>and my fate</a:t>
            </a:r>
          </a:p>
        </p:txBody>
      </p:sp>
      <p:sp>
        <p:nvSpPr>
          <p:cNvPr id="8" name="TextBox 7"/>
          <p:cNvSpPr txBox="1"/>
          <p:nvPr/>
        </p:nvSpPr>
        <p:spPr>
          <a:xfrm>
            <a:off x="403174" y="2166973"/>
            <a:ext cx="2303258" cy="1471140"/>
          </a:xfrm>
          <a:prstGeom prst="rect">
            <a:avLst/>
          </a:prstGeom>
          <a:noFill/>
        </p:spPr>
        <p:txBody>
          <a:bodyPr wrap="none" lIns="91408" tIns="45704" rIns="91408" bIns="45704">
            <a:spAutoFit/>
          </a:bodyPr>
          <a:lstStyle/>
          <a:p>
            <a:pPr fontAlgn="base">
              <a:spcBef>
                <a:spcPct val="80000"/>
              </a:spcBef>
              <a:spcAft>
                <a:spcPct val="0"/>
              </a:spcAft>
              <a:buClr>
                <a:srgbClr val="1E7FB8"/>
              </a:buClr>
              <a:buFont typeface="Wingdings" pitchFamily="2" charset="2"/>
              <a:buChar char="l"/>
              <a:defRPr/>
            </a:pPr>
            <a:r>
              <a:rPr lang="en-US" sz="1400" b="1" dirty="0">
                <a:solidFill>
                  <a:srgbClr val="7030A0"/>
                </a:solidFill>
              </a:rPr>
              <a:t>You care about me </a:t>
            </a:r>
          </a:p>
          <a:p>
            <a:pPr fontAlgn="base">
              <a:spcBef>
                <a:spcPct val="80000"/>
              </a:spcBef>
              <a:spcAft>
                <a:spcPct val="0"/>
              </a:spcAft>
              <a:buClr>
                <a:srgbClr val="1E7FB8"/>
              </a:buClr>
              <a:buFont typeface="Wingdings" pitchFamily="2" charset="2"/>
              <a:buNone/>
              <a:defRPr/>
            </a:pPr>
            <a:r>
              <a:rPr lang="en-US" sz="1400" b="1" dirty="0">
                <a:solidFill>
                  <a:srgbClr val="7030A0"/>
                </a:solidFill>
              </a:rPr>
              <a:t>more than about you</a:t>
            </a:r>
          </a:p>
          <a:p>
            <a:pPr fontAlgn="base">
              <a:spcBef>
                <a:spcPct val="80000"/>
              </a:spcBef>
              <a:spcAft>
                <a:spcPct val="0"/>
              </a:spcAft>
              <a:buClr>
                <a:srgbClr val="1E7FB8"/>
              </a:buClr>
              <a:buFont typeface="Wingdings" pitchFamily="2" charset="2"/>
              <a:buChar char="l"/>
              <a:defRPr/>
            </a:pPr>
            <a:r>
              <a:rPr lang="en-US" sz="1400" b="1" dirty="0">
                <a:solidFill>
                  <a:srgbClr val="7030A0"/>
                </a:solidFill>
              </a:rPr>
              <a:t>You know and address </a:t>
            </a:r>
          </a:p>
          <a:p>
            <a:pPr fontAlgn="base">
              <a:spcBef>
                <a:spcPct val="80000"/>
              </a:spcBef>
              <a:spcAft>
                <a:spcPct val="0"/>
              </a:spcAft>
              <a:buClr>
                <a:srgbClr val="1E7FB8"/>
              </a:buClr>
              <a:buFont typeface="Wingdings" pitchFamily="2" charset="2"/>
              <a:buNone/>
              <a:defRPr/>
            </a:pPr>
            <a:r>
              <a:rPr lang="en-US" sz="1400" b="1" dirty="0">
                <a:solidFill>
                  <a:srgbClr val="7030A0"/>
                </a:solidFill>
              </a:rPr>
              <a:t>my concerns</a:t>
            </a:r>
          </a:p>
        </p:txBody>
      </p:sp>
    </p:spTree>
    <p:extLst>
      <p:ext uri="{BB962C8B-B14F-4D97-AF65-F5344CB8AC3E}">
        <p14:creationId xmlns:p14="http://schemas.microsoft.com/office/powerpoint/2010/main" val="344707530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dirty="0" smtClean="0">
                <a:solidFill>
                  <a:schemeClr val="tx1"/>
                </a:solidFill>
                <a:effectLst>
                  <a:outerShdw blurRad="38100" dist="38100" dir="2700000" algn="tl">
                    <a:srgbClr val="000000">
                      <a:alpha val="43137"/>
                    </a:srgbClr>
                  </a:outerShdw>
                </a:effectLst>
                <a:ea typeface="MS PGothic" pitchFamily="34" charset="-128"/>
              </a:rPr>
              <a:t>Perception is everything</a:t>
            </a:r>
          </a:p>
        </p:txBody>
      </p:sp>
      <p:sp>
        <p:nvSpPr>
          <p:cNvPr id="17411" name="Content Placeholder 2"/>
          <p:cNvSpPr>
            <a:spLocks noGrp="1"/>
          </p:cNvSpPr>
          <p:nvPr>
            <p:ph sz="half" idx="1"/>
          </p:nvPr>
        </p:nvSpPr>
        <p:spPr>
          <a:xfrm>
            <a:off x="468332" y="1755393"/>
            <a:ext cx="3852534" cy="3600683"/>
          </a:xfrm>
        </p:spPr>
        <p:txBody>
          <a:bodyPr/>
          <a:lstStyle/>
          <a:p>
            <a:r>
              <a:rPr lang="en-US" altLang="sv-SE" sz="1400" dirty="0">
                <a:solidFill>
                  <a:srgbClr val="002060"/>
                </a:solidFill>
              </a:rPr>
              <a:t>Experts and patients perceive risk </a:t>
            </a:r>
            <a:r>
              <a:rPr lang="en-US" altLang="sv-SE" sz="1400" dirty="0" smtClean="0">
                <a:solidFill>
                  <a:srgbClr val="002060"/>
                </a:solidFill>
              </a:rPr>
              <a:t>differently</a:t>
            </a:r>
            <a:endParaRPr lang="en-US" altLang="sv-SE" sz="1400" dirty="0">
              <a:solidFill>
                <a:srgbClr val="002060"/>
              </a:solidFill>
            </a:endParaRPr>
          </a:p>
          <a:p>
            <a:r>
              <a:rPr lang="en-US" altLang="sv-SE" sz="1400" dirty="0">
                <a:solidFill>
                  <a:srgbClr val="002060"/>
                </a:solidFill>
              </a:rPr>
              <a:t>Patient’s beliefs, experiences, values and opinions play a major role in their perception of risk – about the health danger and about the potential risk from an intervention</a:t>
            </a:r>
          </a:p>
          <a:p>
            <a:r>
              <a:rPr lang="en-US" altLang="sv-SE" sz="1400" dirty="0">
                <a:solidFill>
                  <a:srgbClr val="002060"/>
                </a:solidFill>
              </a:rPr>
              <a:t>Organized lobbies that go against what you advise, distort perception even further</a:t>
            </a:r>
          </a:p>
          <a:p>
            <a:r>
              <a:rPr lang="en-US" altLang="sv-SE" sz="1400" dirty="0">
                <a:solidFill>
                  <a:srgbClr val="002060"/>
                </a:solidFill>
              </a:rPr>
              <a:t>Patients’ perceptions must be acknowledged, validated before we start advising them</a:t>
            </a:r>
          </a:p>
          <a:p>
            <a:r>
              <a:rPr lang="en-US" altLang="sv-SE" sz="1400" dirty="0">
                <a:solidFill>
                  <a:srgbClr val="002060"/>
                </a:solidFill>
              </a:rPr>
              <a:t>The media, and social media play an important role in public risk perception</a:t>
            </a:r>
          </a:p>
          <a:p>
            <a:endParaRPr lang="en-US" altLang="sv-SE" dirty="0" smtClean="0"/>
          </a:p>
        </p:txBody>
      </p:sp>
      <p:sp>
        <p:nvSpPr>
          <p:cNvPr id="17412" name="Inhaltsplatzhalter 3"/>
          <p:cNvSpPr>
            <a:spLocks noGrp="1"/>
          </p:cNvSpPr>
          <p:nvPr>
            <p:ph sz="half" idx="2"/>
          </p:nvPr>
        </p:nvSpPr>
        <p:spPr/>
        <p:txBody>
          <a:bodyPr/>
          <a:lstStyle/>
          <a:p>
            <a:endParaRPr lang="en-US" altLang="sv-SE" smtClean="0"/>
          </a:p>
        </p:txBody>
      </p:sp>
      <p:pic>
        <p:nvPicPr>
          <p:cNvPr id="1741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6161" y="1458566"/>
            <a:ext cx="4608652" cy="3770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021926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84164" y="96472"/>
            <a:ext cx="8879291" cy="1143240"/>
          </a:xfrm>
        </p:spPr>
        <p:txBody>
          <a:bodyPr/>
          <a:lstStyle/>
          <a:p>
            <a:pPr>
              <a:defRPr/>
            </a:pPr>
            <a:r>
              <a:rPr lang="en-US" sz="3200" dirty="0">
                <a:solidFill>
                  <a:schemeClr val="tx1"/>
                </a:solidFill>
                <a:effectLst>
                  <a:outerShdw blurRad="38100" dist="38100" dir="2700000" algn="tl">
                    <a:srgbClr val="000000">
                      <a:alpha val="43137"/>
                    </a:srgbClr>
                  </a:outerShdw>
                </a:effectLst>
                <a:latin typeface="+mn-lt"/>
              </a:rPr>
              <a:t>Elaboration Likelihood Model: </a:t>
            </a:r>
            <a:br>
              <a:rPr lang="en-US" sz="3200" dirty="0">
                <a:solidFill>
                  <a:schemeClr val="tx1"/>
                </a:solidFill>
                <a:effectLst>
                  <a:outerShdw blurRad="38100" dist="38100" dir="2700000" algn="tl">
                    <a:srgbClr val="000000">
                      <a:alpha val="43137"/>
                    </a:srgbClr>
                  </a:outerShdw>
                </a:effectLst>
                <a:latin typeface="+mn-lt"/>
              </a:rPr>
            </a:br>
            <a:r>
              <a:rPr lang="en-US" sz="2800" dirty="0">
                <a:solidFill>
                  <a:schemeClr val="tx1"/>
                </a:solidFill>
                <a:effectLst>
                  <a:outerShdw blurRad="38100" dist="38100" dir="2700000" algn="tl">
                    <a:srgbClr val="000000">
                      <a:alpha val="43137"/>
                    </a:srgbClr>
                  </a:outerShdw>
                </a:effectLst>
                <a:latin typeface="+mn-lt"/>
              </a:rPr>
              <a:t>Challenge of communicating with people in stress</a:t>
            </a:r>
          </a:p>
        </p:txBody>
      </p:sp>
      <p:sp>
        <p:nvSpPr>
          <p:cNvPr id="18435" name="Rectangle 3"/>
          <p:cNvSpPr>
            <a:spLocks noGrp="1" noChangeArrowheads="1"/>
          </p:cNvSpPr>
          <p:nvPr>
            <p:ph type="body" idx="1"/>
          </p:nvPr>
        </p:nvSpPr>
        <p:spPr>
          <a:xfrm>
            <a:off x="490053" y="1340768"/>
            <a:ext cx="7848962" cy="3886151"/>
          </a:xfrm>
        </p:spPr>
        <p:txBody>
          <a:bodyPr/>
          <a:lstStyle/>
          <a:p>
            <a:pPr>
              <a:buFont typeface="Wingdings" pitchFamily="2" charset="2"/>
              <a:buNone/>
            </a:pPr>
            <a:endParaRPr lang="en-US" b="1" dirty="0" smtClean="0">
              <a:solidFill>
                <a:srgbClr val="0070C0"/>
              </a:solidFill>
            </a:endParaRPr>
          </a:p>
          <a:p>
            <a:pPr>
              <a:buFont typeface="Wingdings" pitchFamily="2" charset="2"/>
              <a:buNone/>
            </a:pPr>
            <a:r>
              <a:rPr lang="en-US" b="1" dirty="0" smtClean="0">
                <a:solidFill>
                  <a:srgbClr val="0070C0"/>
                </a:solidFill>
              </a:rPr>
              <a:t>"Normal" times: </a:t>
            </a:r>
          </a:p>
          <a:p>
            <a:pPr>
              <a:buFont typeface="Wingdings" pitchFamily="2" charset="2"/>
              <a:buNone/>
            </a:pPr>
            <a:r>
              <a:rPr lang="en-US" dirty="0" smtClean="0">
                <a:solidFill>
                  <a:srgbClr val="0070C0"/>
                </a:solidFill>
              </a:rPr>
              <a:t>Motivated; able to pay attention</a:t>
            </a:r>
          </a:p>
          <a:p>
            <a:pPr>
              <a:buFont typeface="Wingdings" pitchFamily="2" charset="2"/>
              <a:buNone/>
            </a:pPr>
            <a:endParaRPr lang="en-US" dirty="0" smtClean="0">
              <a:solidFill>
                <a:schemeClr val="bg1"/>
              </a:solidFill>
            </a:endParaRPr>
          </a:p>
          <a:p>
            <a:pPr>
              <a:buFont typeface="Wingdings" pitchFamily="2" charset="2"/>
              <a:buNone/>
            </a:pPr>
            <a:r>
              <a:rPr lang="en-US" b="1" dirty="0" smtClean="0">
                <a:solidFill>
                  <a:srgbClr val="FF0000"/>
                </a:solidFill>
              </a:rPr>
              <a:t>Emergencies: Distracted,</a:t>
            </a:r>
          </a:p>
          <a:p>
            <a:pPr>
              <a:buFont typeface="Wingdings" pitchFamily="2" charset="2"/>
              <a:buNone/>
            </a:pPr>
            <a:r>
              <a:rPr lang="en-US" dirty="0" smtClean="0">
                <a:solidFill>
                  <a:srgbClr val="FF0000"/>
                </a:solidFill>
              </a:rPr>
              <a:t>Fearful, Negative </a:t>
            </a:r>
          </a:p>
        </p:txBody>
      </p:sp>
      <p:sp>
        <p:nvSpPr>
          <p:cNvPr id="18436" name="AutoShape 4"/>
          <p:cNvSpPr>
            <a:spLocks noChangeArrowheads="1"/>
          </p:cNvSpPr>
          <p:nvPr/>
        </p:nvSpPr>
        <p:spPr bwMode="auto">
          <a:xfrm>
            <a:off x="4081949" y="2202760"/>
            <a:ext cx="1665630" cy="362842"/>
          </a:xfrm>
          <a:prstGeom prst="rightArrow">
            <a:avLst>
              <a:gd name="adj1" fmla="val 50000"/>
              <a:gd name="adj2" fmla="val 114761"/>
            </a:avLst>
          </a:prstGeom>
          <a:solidFill>
            <a:schemeClr val="accent1"/>
          </a:solidFill>
          <a:ln w="9525" algn="ctr">
            <a:solidFill>
              <a:schemeClr val="tx1"/>
            </a:solidFill>
            <a:miter lim="800000"/>
            <a:headEnd/>
            <a:tailEnd/>
          </a:ln>
        </p:spPr>
        <p:txBody>
          <a:bodyPr wrap="none" lIns="91408" tIns="45704" rIns="91408" bIns="45704" anchor="ctr"/>
          <a:lstStyle/>
          <a:p>
            <a:pPr fontAlgn="base">
              <a:spcBef>
                <a:spcPct val="80000"/>
              </a:spcBef>
              <a:spcAft>
                <a:spcPct val="0"/>
              </a:spcAft>
              <a:buClr>
                <a:srgbClr val="1E7FB8"/>
              </a:buClr>
              <a:buFont typeface="Wingdings" pitchFamily="2" charset="2"/>
              <a:buChar char="l"/>
            </a:pPr>
            <a:endParaRPr lang="en-US" sz="2500">
              <a:solidFill>
                <a:srgbClr val="000066"/>
              </a:solidFill>
            </a:endParaRPr>
          </a:p>
        </p:txBody>
      </p:sp>
      <p:sp>
        <p:nvSpPr>
          <p:cNvPr id="18437" name="AutoShape 5"/>
          <p:cNvSpPr>
            <a:spLocks noChangeArrowheads="1"/>
          </p:cNvSpPr>
          <p:nvPr/>
        </p:nvSpPr>
        <p:spPr bwMode="auto">
          <a:xfrm>
            <a:off x="3819955" y="4623356"/>
            <a:ext cx="1914050" cy="349883"/>
          </a:xfrm>
          <a:prstGeom prst="rightArrow">
            <a:avLst>
              <a:gd name="adj1" fmla="val 50000"/>
              <a:gd name="adj2" fmla="val 136761"/>
            </a:avLst>
          </a:prstGeom>
          <a:solidFill>
            <a:schemeClr val="accent1"/>
          </a:solidFill>
          <a:ln w="9525" algn="ctr">
            <a:solidFill>
              <a:schemeClr val="tx1"/>
            </a:solidFill>
            <a:miter lim="800000"/>
            <a:headEnd/>
            <a:tailEnd/>
          </a:ln>
        </p:spPr>
        <p:txBody>
          <a:bodyPr wrap="none" lIns="91408" tIns="45704" rIns="91408" bIns="45704" anchor="ctr"/>
          <a:lstStyle/>
          <a:p>
            <a:pPr fontAlgn="base">
              <a:spcBef>
                <a:spcPct val="80000"/>
              </a:spcBef>
              <a:spcAft>
                <a:spcPct val="0"/>
              </a:spcAft>
              <a:buClr>
                <a:srgbClr val="1E7FB8"/>
              </a:buClr>
              <a:buFont typeface="Wingdings" pitchFamily="2" charset="2"/>
              <a:buChar char="l"/>
            </a:pPr>
            <a:endParaRPr lang="en-US" sz="2500">
              <a:solidFill>
                <a:srgbClr val="000066"/>
              </a:solidFill>
            </a:endParaRPr>
          </a:p>
        </p:txBody>
      </p:sp>
      <p:sp>
        <p:nvSpPr>
          <p:cNvPr id="14342" name="Text Box 6"/>
          <p:cNvSpPr txBox="1">
            <a:spLocks noChangeArrowheads="1"/>
          </p:cNvSpPr>
          <p:nvPr/>
        </p:nvSpPr>
        <p:spPr bwMode="auto">
          <a:xfrm>
            <a:off x="5796136" y="1847119"/>
            <a:ext cx="2980238" cy="1144897"/>
          </a:xfrm>
          <a:prstGeom prst="rect">
            <a:avLst/>
          </a:prstGeom>
          <a:noFill/>
          <a:ln w="9525" algn="ctr">
            <a:noFill/>
            <a:miter lim="800000"/>
            <a:headEnd/>
            <a:tailEnd/>
          </a:ln>
        </p:spPr>
        <p:txBody>
          <a:bodyPr wrap="none" lIns="91408" tIns="45704" rIns="91408" bIns="45704">
            <a:spAutoFit/>
          </a:bodyPr>
          <a:lstStyle/>
          <a:p>
            <a:pPr fontAlgn="base">
              <a:spcAft>
                <a:spcPct val="0"/>
              </a:spcAft>
              <a:buClr>
                <a:srgbClr val="1E7FB8"/>
              </a:buClr>
              <a:buFont typeface="Wingdings" pitchFamily="2" charset="2"/>
              <a:buNone/>
              <a:defRPr/>
            </a:pPr>
            <a:r>
              <a:rPr lang="en-US" dirty="0">
                <a:solidFill>
                  <a:srgbClr val="0070C0"/>
                </a:solidFill>
                <a:cs typeface="Times New Roman" pitchFamily="18" charset="0"/>
              </a:rPr>
              <a:t>Central </a:t>
            </a:r>
            <a:r>
              <a:rPr lang="en-US" dirty="0" smtClean="0">
                <a:solidFill>
                  <a:srgbClr val="0070C0"/>
                </a:solidFill>
                <a:cs typeface="Times New Roman" pitchFamily="18" charset="0"/>
              </a:rPr>
              <a:t>route </a:t>
            </a:r>
            <a:r>
              <a:rPr lang="en-US" dirty="0">
                <a:solidFill>
                  <a:srgbClr val="0070C0"/>
                </a:solidFill>
                <a:cs typeface="Times New Roman" pitchFamily="18" charset="0"/>
              </a:rPr>
              <a:t>to </a:t>
            </a:r>
            <a:endParaRPr lang="en-US" dirty="0" smtClean="0">
              <a:solidFill>
                <a:srgbClr val="0070C0"/>
              </a:solidFill>
              <a:cs typeface="Times New Roman" pitchFamily="18" charset="0"/>
            </a:endParaRPr>
          </a:p>
          <a:p>
            <a:pPr fontAlgn="base">
              <a:spcAft>
                <a:spcPct val="0"/>
              </a:spcAft>
              <a:buClr>
                <a:srgbClr val="1E7FB8"/>
              </a:buClr>
              <a:buFont typeface="Wingdings" pitchFamily="2" charset="2"/>
              <a:buNone/>
              <a:defRPr/>
            </a:pPr>
            <a:r>
              <a:rPr lang="en-US" dirty="0" smtClean="0">
                <a:solidFill>
                  <a:srgbClr val="0070C0"/>
                </a:solidFill>
                <a:cs typeface="Times New Roman" pitchFamily="18" charset="0"/>
              </a:rPr>
              <a:t>Decision-making</a:t>
            </a:r>
            <a:r>
              <a:rPr lang="en-US" dirty="0">
                <a:solidFill>
                  <a:srgbClr val="0070C0"/>
                </a:solidFill>
                <a:cs typeface="Times New Roman" pitchFamily="18" charset="0"/>
              </a:rPr>
              <a:t>:</a:t>
            </a:r>
          </a:p>
          <a:p>
            <a:pPr fontAlgn="base">
              <a:spcBef>
                <a:spcPct val="80000"/>
              </a:spcBef>
              <a:spcAft>
                <a:spcPct val="0"/>
              </a:spcAft>
              <a:buClr>
                <a:srgbClr val="1E7FB8"/>
              </a:buClr>
              <a:buFont typeface="Wingdings" pitchFamily="2" charset="2"/>
              <a:buNone/>
              <a:defRPr/>
            </a:pPr>
            <a:r>
              <a:rPr lang="en-US" i="1" dirty="0">
                <a:solidFill>
                  <a:srgbClr val="0070C0"/>
                </a:solidFill>
              </a:rPr>
              <a:t>Logical ,Conscious </a:t>
            </a:r>
            <a:r>
              <a:rPr lang="en-US" i="1" dirty="0" smtClean="0">
                <a:solidFill>
                  <a:srgbClr val="0070C0"/>
                </a:solidFill>
              </a:rPr>
              <a:t>thinking</a:t>
            </a:r>
            <a:endParaRPr lang="en-US" i="1" dirty="0">
              <a:solidFill>
                <a:srgbClr val="0070C0"/>
              </a:solidFill>
            </a:endParaRPr>
          </a:p>
        </p:txBody>
      </p:sp>
      <p:sp>
        <p:nvSpPr>
          <p:cNvPr id="14343" name="Text Box 7"/>
          <p:cNvSpPr txBox="1">
            <a:spLocks noChangeArrowheads="1"/>
          </p:cNvSpPr>
          <p:nvPr/>
        </p:nvSpPr>
        <p:spPr bwMode="auto">
          <a:xfrm>
            <a:off x="5796136" y="3670175"/>
            <a:ext cx="2617226" cy="2142093"/>
          </a:xfrm>
          <a:prstGeom prst="rect">
            <a:avLst/>
          </a:prstGeom>
          <a:noFill/>
          <a:ln w="9525" algn="ctr">
            <a:noFill/>
            <a:miter lim="800000"/>
            <a:headEnd/>
            <a:tailEnd/>
          </a:ln>
        </p:spPr>
        <p:txBody>
          <a:bodyPr lIns="91408" tIns="45704" rIns="91408" bIns="45704">
            <a:spAutoFit/>
          </a:bodyPr>
          <a:lstStyle/>
          <a:p>
            <a:pPr fontAlgn="base">
              <a:spcBef>
                <a:spcPct val="80000"/>
              </a:spcBef>
              <a:spcAft>
                <a:spcPct val="0"/>
              </a:spcAft>
              <a:buClr>
                <a:srgbClr val="1E7FB8"/>
              </a:buClr>
              <a:buFont typeface="Wingdings" pitchFamily="2" charset="2"/>
              <a:buNone/>
              <a:defRPr/>
            </a:pPr>
            <a:r>
              <a:rPr lang="en-US" dirty="0">
                <a:solidFill>
                  <a:srgbClr val="FF0000"/>
                </a:solidFill>
              </a:rPr>
              <a:t>Peripheral route to Decision-making</a:t>
            </a:r>
          </a:p>
          <a:p>
            <a:pPr fontAlgn="base">
              <a:spcBef>
                <a:spcPct val="80000"/>
              </a:spcBef>
              <a:spcAft>
                <a:spcPct val="0"/>
              </a:spcAft>
              <a:buClr>
                <a:srgbClr val="1E7FB8"/>
              </a:buClr>
              <a:buFont typeface="Wingdings" pitchFamily="2" charset="2"/>
              <a:buNone/>
              <a:defRPr/>
            </a:pPr>
            <a:r>
              <a:rPr lang="en-US" i="1" dirty="0">
                <a:solidFill>
                  <a:srgbClr val="FF0000"/>
                </a:solidFill>
              </a:rPr>
              <a:t>Short-circuited route; </a:t>
            </a:r>
          </a:p>
          <a:p>
            <a:pPr fontAlgn="base">
              <a:spcBef>
                <a:spcPct val="80000"/>
              </a:spcBef>
              <a:spcAft>
                <a:spcPct val="0"/>
              </a:spcAft>
              <a:buClr>
                <a:srgbClr val="1E7FB8"/>
              </a:buClr>
              <a:buFont typeface="Wingdings" pitchFamily="2" charset="2"/>
              <a:buNone/>
              <a:defRPr/>
            </a:pPr>
            <a:r>
              <a:rPr lang="en-US" i="1" dirty="0">
                <a:solidFill>
                  <a:srgbClr val="FF0000"/>
                </a:solidFill>
              </a:rPr>
              <a:t>Reliance on Trust, </a:t>
            </a:r>
          </a:p>
          <a:p>
            <a:pPr fontAlgn="base">
              <a:spcBef>
                <a:spcPct val="80000"/>
              </a:spcBef>
              <a:spcAft>
                <a:spcPct val="0"/>
              </a:spcAft>
              <a:buClr>
                <a:srgbClr val="1E7FB8"/>
              </a:buClr>
              <a:buFont typeface="Wingdings" pitchFamily="2" charset="2"/>
              <a:buNone/>
              <a:defRPr/>
            </a:pPr>
            <a:r>
              <a:rPr lang="en-US" i="1" dirty="0">
                <a:solidFill>
                  <a:srgbClr val="FF0000"/>
                </a:solidFill>
              </a:rPr>
              <a:t>Surface reactions</a:t>
            </a:r>
          </a:p>
        </p:txBody>
      </p:sp>
    </p:spTree>
    <p:extLst>
      <p:ext uri="{BB962C8B-B14F-4D97-AF65-F5344CB8AC3E}">
        <p14:creationId xmlns:p14="http://schemas.microsoft.com/office/powerpoint/2010/main" val="4193670190"/>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AutoShape 2"/>
          <p:cNvSpPr>
            <a:spLocks noChangeArrowheads="1"/>
          </p:cNvSpPr>
          <p:nvPr/>
        </p:nvSpPr>
        <p:spPr bwMode="auto">
          <a:xfrm>
            <a:off x="221741" y="1412295"/>
            <a:ext cx="8793770" cy="4322426"/>
          </a:xfrm>
          <a:prstGeom prst="irregularSeal2">
            <a:avLst/>
          </a:prstGeom>
          <a:solidFill>
            <a:srgbClr val="FF6699"/>
          </a:solidFill>
          <a:ln>
            <a:headEnd/>
            <a:tailEnd/>
          </a:ln>
        </p:spPr>
        <p:style>
          <a:lnRef idx="0">
            <a:schemeClr val="accent3"/>
          </a:lnRef>
          <a:fillRef idx="3">
            <a:schemeClr val="accent3"/>
          </a:fillRef>
          <a:effectRef idx="3">
            <a:schemeClr val="accent3"/>
          </a:effectRef>
          <a:fontRef idx="minor">
            <a:schemeClr val="lt1"/>
          </a:fontRef>
        </p:style>
        <p:txBody>
          <a:bodyPr wrap="none" lIns="80133" tIns="40067" rIns="80133" bIns="40067" anchor="ctr"/>
          <a:lstStyle>
            <a:lvl1pPr eaLnBrk="0" hangingPunct="0">
              <a:defRPr sz="2800">
                <a:solidFill>
                  <a:srgbClr val="000066"/>
                </a:solidFill>
                <a:latin typeface="Arial" charset="0"/>
                <a:cs typeface="Arial" charset="0"/>
              </a:defRPr>
            </a:lvl1pPr>
            <a:lvl2pPr marL="742950" indent="-285750" eaLnBrk="0" hangingPunct="0">
              <a:defRPr sz="2800">
                <a:solidFill>
                  <a:srgbClr val="000066"/>
                </a:solidFill>
                <a:latin typeface="Arial" charset="0"/>
                <a:cs typeface="Arial" charset="0"/>
              </a:defRPr>
            </a:lvl2pPr>
            <a:lvl3pPr marL="1143000" indent="-228600" eaLnBrk="0" hangingPunct="0">
              <a:defRPr sz="2800">
                <a:solidFill>
                  <a:srgbClr val="000066"/>
                </a:solidFill>
                <a:latin typeface="Arial" charset="0"/>
                <a:cs typeface="Arial" charset="0"/>
              </a:defRPr>
            </a:lvl3pPr>
            <a:lvl4pPr marL="1600200" indent="-228600" eaLnBrk="0" hangingPunct="0">
              <a:defRPr sz="2800">
                <a:solidFill>
                  <a:srgbClr val="000066"/>
                </a:solidFill>
                <a:latin typeface="Arial" charset="0"/>
                <a:cs typeface="Arial" charset="0"/>
              </a:defRPr>
            </a:lvl4pPr>
            <a:lvl5pPr marL="2057400" indent="-228600" eaLnBrk="0" hangingPunct="0">
              <a:defRPr sz="2800">
                <a:solidFill>
                  <a:srgbClr val="000066"/>
                </a:solidFill>
                <a:latin typeface="Arial" charset="0"/>
                <a:cs typeface="Arial" charset="0"/>
              </a:defRPr>
            </a:lvl5pPr>
            <a:lvl6pPr marL="25146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80000"/>
              </a:spcBef>
              <a:spcAft>
                <a:spcPct val="0"/>
              </a:spcAft>
              <a:buClr>
                <a:srgbClr val="1E7FB8"/>
              </a:buClr>
              <a:buFont typeface="Wingdings" pitchFamily="2" charset="2"/>
              <a:buChar char="l"/>
              <a:defRPr/>
            </a:pPr>
            <a:endParaRPr lang="en-US" smtClean="0">
              <a:solidFill>
                <a:srgbClr val="FFFFFF"/>
              </a:solidFill>
            </a:endParaRPr>
          </a:p>
        </p:txBody>
      </p:sp>
      <p:sp>
        <p:nvSpPr>
          <p:cNvPr id="19461" name="Rectangle 3"/>
          <p:cNvSpPr>
            <a:spLocks noGrp="1" noChangeArrowheads="1"/>
          </p:cNvSpPr>
          <p:nvPr>
            <p:ph type="body" idx="1"/>
          </p:nvPr>
        </p:nvSpPr>
        <p:spPr>
          <a:xfrm>
            <a:off x="557926" y="1894841"/>
            <a:ext cx="8001000" cy="4115088"/>
          </a:xfrm>
        </p:spPr>
        <p:txBody>
          <a:bodyPr/>
          <a:lstStyle/>
          <a:p>
            <a:pPr eaLnBrk="1" hangingPunct="1">
              <a:lnSpc>
                <a:spcPct val="70000"/>
              </a:lnSpc>
            </a:pPr>
            <a:endParaRPr lang="es-ES" altLang="sv-SE" sz="600"/>
          </a:p>
          <a:p>
            <a:pPr eaLnBrk="1" hangingPunct="1">
              <a:lnSpc>
                <a:spcPct val="70000"/>
              </a:lnSpc>
            </a:pPr>
            <a:endParaRPr lang="es-ES" altLang="sv-SE" sz="600"/>
          </a:p>
          <a:p>
            <a:pPr eaLnBrk="1" hangingPunct="1">
              <a:lnSpc>
                <a:spcPct val="70000"/>
              </a:lnSpc>
              <a:buFont typeface="Wingdings" pitchFamily="2" charset="2"/>
              <a:buNone/>
            </a:pPr>
            <a:endParaRPr lang="es-ES" altLang="sv-SE" sz="3900" b="1"/>
          </a:p>
          <a:p>
            <a:pPr algn="ctr" eaLnBrk="1" hangingPunct="1">
              <a:lnSpc>
                <a:spcPct val="70000"/>
              </a:lnSpc>
              <a:buFont typeface="Wingdings" pitchFamily="2" charset="2"/>
              <a:buNone/>
            </a:pPr>
            <a:r>
              <a:rPr lang="es-ES" altLang="sv-SE" sz="3200"/>
              <a:t>Risk = Hazard + Outrage </a:t>
            </a:r>
            <a:r>
              <a:rPr lang="es-ES" altLang="sv-SE" sz="2100"/>
              <a:t>(values)</a:t>
            </a:r>
          </a:p>
          <a:p>
            <a:pPr eaLnBrk="1" hangingPunct="1">
              <a:lnSpc>
                <a:spcPct val="70000"/>
              </a:lnSpc>
              <a:buFont typeface="Wingdings" pitchFamily="2" charset="2"/>
              <a:buNone/>
            </a:pPr>
            <a:r>
              <a:rPr lang="es-ES" altLang="sv-SE" sz="2100">
                <a:solidFill>
                  <a:srgbClr val="FFFFFF"/>
                </a:solidFill>
              </a:rPr>
              <a:t>		</a:t>
            </a:r>
          </a:p>
          <a:p>
            <a:pPr eaLnBrk="1" hangingPunct="1">
              <a:lnSpc>
                <a:spcPct val="70000"/>
              </a:lnSpc>
              <a:buFont typeface="Wingdings" pitchFamily="2" charset="2"/>
              <a:buNone/>
            </a:pPr>
            <a:endParaRPr lang="es-ES" altLang="sv-SE" sz="900">
              <a:solidFill>
                <a:schemeClr val="folHlink"/>
              </a:solidFill>
            </a:endParaRPr>
          </a:p>
          <a:p>
            <a:pPr eaLnBrk="1" hangingPunct="1">
              <a:lnSpc>
                <a:spcPct val="70000"/>
              </a:lnSpc>
              <a:buFont typeface="Wingdings" pitchFamily="2" charset="2"/>
              <a:buNone/>
            </a:pPr>
            <a:endParaRPr lang="es-ES" altLang="sv-SE" sz="900">
              <a:solidFill>
                <a:schemeClr val="folHlink"/>
              </a:solidFill>
            </a:endParaRPr>
          </a:p>
          <a:p>
            <a:pPr eaLnBrk="1" hangingPunct="1">
              <a:lnSpc>
                <a:spcPct val="70000"/>
              </a:lnSpc>
              <a:buFont typeface="Wingdings" pitchFamily="2" charset="2"/>
              <a:buNone/>
            </a:pPr>
            <a:endParaRPr lang="es-ES" altLang="sv-SE" sz="900">
              <a:solidFill>
                <a:schemeClr val="folHlink"/>
              </a:solidFill>
            </a:endParaRPr>
          </a:p>
          <a:p>
            <a:pPr eaLnBrk="1" hangingPunct="1">
              <a:lnSpc>
                <a:spcPct val="70000"/>
              </a:lnSpc>
              <a:buFont typeface="Wingdings" pitchFamily="2" charset="2"/>
              <a:buNone/>
            </a:pPr>
            <a:endParaRPr lang="es-ES" altLang="sv-SE" sz="900">
              <a:solidFill>
                <a:schemeClr val="folHlink"/>
              </a:solidFill>
            </a:endParaRPr>
          </a:p>
          <a:p>
            <a:pPr eaLnBrk="1" hangingPunct="1">
              <a:lnSpc>
                <a:spcPct val="70000"/>
              </a:lnSpc>
              <a:buFont typeface="Wingdings" pitchFamily="2" charset="2"/>
              <a:buNone/>
            </a:pPr>
            <a:endParaRPr lang="es-ES" altLang="sv-SE" sz="900">
              <a:solidFill>
                <a:schemeClr val="folHlink"/>
              </a:solidFill>
            </a:endParaRPr>
          </a:p>
          <a:p>
            <a:pPr eaLnBrk="1" hangingPunct="1">
              <a:lnSpc>
                <a:spcPct val="70000"/>
              </a:lnSpc>
              <a:buFont typeface="Wingdings" pitchFamily="2" charset="2"/>
              <a:buNone/>
            </a:pPr>
            <a:endParaRPr lang="es-ES" altLang="sv-SE" sz="900">
              <a:solidFill>
                <a:schemeClr val="folHlink"/>
              </a:solidFill>
            </a:endParaRPr>
          </a:p>
          <a:p>
            <a:pPr algn="r" eaLnBrk="1" hangingPunct="1">
              <a:lnSpc>
                <a:spcPct val="70000"/>
              </a:lnSpc>
              <a:buFont typeface="Wingdings" pitchFamily="2" charset="2"/>
              <a:buNone/>
            </a:pPr>
            <a:r>
              <a:rPr lang="es-ES" altLang="sv-SE" sz="900"/>
              <a:t>	</a:t>
            </a:r>
            <a:r>
              <a:rPr lang="es-ES" altLang="sv-SE" sz="1100"/>
              <a:t>Covello &amp; Sandman, 2001</a:t>
            </a:r>
            <a:endParaRPr lang="es-ES" altLang="sv-SE" sz="900">
              <a:solidFill>
                <a:schemeClr val="folHlink"/>
              </a:solidFill>
            </a:endParaRPr>
          </a:p>
        </p:txBody>
      </p:sp>
      <p:sp>
        <p:nvSpPr>
          <p:cNvPr id="19462" name="Rectangle 4"/>
          <p:cNvSpPr>
            <a:spLocks noGrp="1" noChangeArrowheads="1"/>
          </p:cNvSpPr>
          <p:nvPr>
            <p:ph type="title"/>
          </p:nvPr>
        </p:nvSpPr>
        <p:spPr/>
        <p:txBody>
          <a:bodyPr/>
          <a:lstStyle/>
          <a:p>
            <a:pPr eaLnBrk="1" hangingPunct="1"/>
            <a:r>
              <a:rPr lang="en-GB" dirty="0" smtClean="0">
                <a:solidFill>
                  <a:schemeClr val="tx1"/>
                </a:solidFill>
                <a:effectLst>
                  <a:outerShdw blurRad="38100" dist="38100" dir="2700000" algn="tl">
                    <a:srgbClr val="000000">
                      <a:alpha val="43137"/>
                    </a:srgbClr>
                  </a:outerShdw>
                </a:effectLst>
              </a:rPr>
              <a:t>For purposes of risk communication…</a:t>
            </a:r>
            <a:endParaRPr lang="en-US" dirty="0" smtClean="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93634998"/>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master">
  <a:themeElements>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master">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0000"/>
        </a:solidFill>
        <a:ln w="19050" cap="flat" cmpd="sng" algn="ctr">
          <a:solidFill>
            <a:schemeClr val="tx1"/>
          </a:solid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390525" marR="0" indent="-390525" algn="l" defTabSz="1042988" rtl="0" eaLnBrk="1" fontAlgn="base" latinLnBrk="0" hangingPunct="1">
          <a:lnSpc>
            <a:spcPct val="100000"/>
          </a:lnSpc>
          <a:spcBef>
            <a:spcPct val="80000"/>
          </a:spcBef>
          <a:spcAft>
            <a:spcPct val="0"/>
          </a:spcAft>
          <a:buClr>
            <a:srgbClr val="1E7FB8"/>
          </a:buClr>
          <a:buSzTx/>
          <a:buFont typeface="Wingdings" pitchFamily="2" charset="2"/>
          <a:buChar char="l"/>
          <a:tabLst/>
          <a:defRPr kumimoji="0" lang="en-GB" sz="2800" b="0" i="0" u="none" strike="noStrike" cap="none" normalizeH="0" baseline="0" smtClean="0">
            <a:ln>
              <a:noFill/>
            </a:ln>
            <a:solidFill>
              <a:srgbClr val="000066"/>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rgbClr val="FF0000"/>
        </a:solidFill>
        <a:ln w="19050" cap="flat" cmpd="sng" algn="ctr">
          <a:solidFill>
            <a:schemeClr val="tx1"/>
          </a:solid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390525" marR="0" indent="-390525" algn="l" defTabSz="1042988" rtl="0" eaLnBrk="1" fontAlgn="base" latinLnBrk="0" hangingPunct="1">
          <a:lnSpc>
            <a:spcPct val="100000"/>
          </a:lnSpc>
          <a:spcBef>
            <a:spcPct val="80000"/>
          </a:spcBef>
          <a:spcAft>
            <a:spcPct val="0"/>
          </a:spcAft>
          <a:buClr>
            <a:srgbClr val="1E7FB8"/>
          </a:buClr>
          <a:buSzTx/>
          <a:buFont typeface="Wingdings" pitchFamily="2" charset="2"/>
          <a:buChar char="l"/>
          <a:tabLst/>
          <a:defRPr kumimoji="0" lang="en-GB" sz="2800" b="0" i="0" u="none" strike="noStrike" cap="none" normalizeH="0" baseline="0" smtClean="0">
            <a:ln>
              <a:noFill/>
            </a:ln>
            <a:solidFill>
              <a:srgbClr val="000066"/>
            </a:solidFill>
            <a:effectLst/>
            <a:latin typeface="Arial" pitchFamily="34" charset="0"/>
            <a:cs typeface="Arial" pitchFamily="34" charset="0"/>
          </a:defRPr>
        </a:defPPr>
      </a:lstStyle>
    </a:lnDef>
  </a:objectDefaults>
  <a:extraClrSchemeLst>
    <a:extraClrScheme>
      <a:clrScheme name="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master">
  <a:themeElements>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master">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0000"/>
        </a:solidFill>
        <a:ln w="19050" cap="flat" cmpd="sng" algn="ctr">
          <a:solidFill>
            <a:schemeClr val="tx1"/>
          </a:solid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390525" marR="0" indent="-390525" algn="l" defTabSz="1042988" rtl="0" eaLnBrk="1" fontAlgn="base" latinLnBrk="0" hangingPunct="1">
          <a:lnSpc>
            <a:spcPct val="100000"/>
          </a:lnSpc>
          <a:spcBef>
            <a:spcPct val="80000"/>
          </a:spcBef>
          <a:spcAft>
            <a:spcPct val="0"/>
          </a:spcAft>
          <a:buClr>
            <a:srgbClr val="1E7FB8"/>
          </a:buClr>
          <a:buSzTx/>
          <a:buFont typeface="Wingdings" pitchFamily="2" charset="2"/>
          <a:buChar char="l"/>
          <a:tabLst/>
          <a:defRPr kumimoji="0" lang="en-GB" sz="2800" b="0" i="0" u="none" strike="noStrike" cap="none" normalizeH="0" baseline="0" smtClean="0">
            <a:ln>
              <a:noFill/>
            </a:ln>
            <a:solidFill>
              <a:srgbClr val="000066"/>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rgbClr val="FF0000"/>
        </a:solidFill>
        <a:ln w="19050" cap="flat" cmpd="sng" algn="ctr">
          <a:solidFill>
            <a:schemeClr val="tx1"/>
          </a:solid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390525" marR="0" indent="-390525" algn="l" defTabSz="1042988" rtl="0" eaLnBrk="1" fontAlgn="base" latinLnBrk="0" hangingPunct="1">
          <a:lnSpc>
            <a:spcPct val="100000"/>
          </a:lnSpc>
          <a:spcBef>
            <a:spcPct val="80000"/>
          </a:spcBef>
          <a:spcAft>
            <a:spcPct val="0"/>
          </a:spcAft>
          <a:buClr>
            <a:srgbClr val="1E7FB8"/>
          </a:buClr>
          <a:buSzTx/>
          <a:buFont typeface="Wingdings" pitchFamily="2" charset="2"/>
          <a:buChar char="l"/>
          <a:tabLst/>
          <a:defRPr kumimoji="0" lang="en-GB" sz="2800" b="0" i="0" u="none" strike="noStrike" cap="none" normalizeH="0" baseline="0" smtClean="0">
            <a:ln>
              <a:noFill/>
            </a:ln>
            <a:solidFill>
              <a:srgbClr val="000066"/>
            </a:solidFill>
            <a:effectLst/>
            <a:latin typeface="Arial" pitchFamily="34" charset="0"/>
            <a:cs typeface="Arial" pitchFamily="34" charset="0"/>
          </a:defRPr>
        </a:defPPr>
      </a:lstStyle>
    </a:lnDef>
  </a:objectDefaults>
  <a:extraClrSchemeLst>
    <a:extraClrScheme>
      <a:clrScheme name="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439</TotalTime>
  <Words>1890</Words>
  <Application>Microsoft Office PowerPoint</Application>
  <PresentationFormat>On-screen Show (4:3)</PresentationFormat>
  <Paragraphs>266</Paragraphs>
  <Slides>32</Slides>
  <Notes>28</Notes>
  <HiddenSlides>0</HiddenSlides>
  <MMClips>0</MMClips>
  <ScaleCrop>false</ScaleCrop>
  <HeadingPairs>
    <vt:vector size="4" baseType="variant">
      <vt:variant>
        <vt:lpstr>Theme</vt:lpstr>
      </vt:variant>
      <vt:variant>
        <vt:i4>2</vt:i4>
      </vt:variant>
      <vt:variant>
        <vt:lpstr>Slide Titles</vt:lpstr>
      </vt:variant>
      <vt:variant>
        <vt:i4>32</vt:i4>
      </vt:variant>
    </vt:vector>
  </HeadingPairs>
  <TitlesOfParts>
    <vt:vector size="34" baseType="lpstr">
      <vt:lpstr>master</vt:lpstr>
      <vt:lpstr>1_master</vt:lpstr>
      <vt:lpstr>PowerPoint Presentation</vt:lpstr>
      <vt:lpstr>General objective</vt:lpstr>
      <vt:lpstr>Learning objectives</vt:lpstr>
      <vt:lpstr>TRUST is key</vt:lpstr>
      <vt:lpstr>Risk and crisis communication building blocks:</vt:lpstr>
      <vt:lpstr>Trust is made of audience perceptions</vt:lpstr>
      <vt:lpstr>Perception is everything</vt:lpstr>
      <vt:lpstr>Elaboration Likelihood Model:  Challenge of communicating with people in stress</vt:lpstr>
      <vt:lpstr>For purposes of risk communication…</vt:lpstr>
      <vt:lpstr>Public Perceptions of Risk —Slovic et al </vt:lpstr>
      <vt:lpstr>Perception</vt:lpstr>
      <vt:lpstr>PowerPoint Presentation</vt:lpstr>
      <vt:lpstr>Risk and crisis Communications</vt:lpstr>
      <vt:lpstr>Characteristics of information during an emergency</vt:lpstr>
      <vt:lpstr>Ignore these at your peril</vt:lpstr>
      <vt:lpstr>PowerPoint Presentation</vt:lpstr>
      <vt:lpstr>Risk Communication Strategies</vt:lpstr>
      <vt:lpstr>Risk Communication Strategies</vt:lpstr>
      <vt:lpstr>Risk Communication Strategies</vt:lpstr>
      <vt:lpstr>Risk Communication Strategies</vt:lpstr>
      <vt:lpstr>Risk Communication Strategies</vt:lpstr>
      <vt:lpstr>Checklist: Crisis Communications</vt:lpstr>
      <vt:lpstr>Remember</vt:lpstr>
      <vt:lpstr>PowerPoint Presentation</vt:lpstr>
      <vt:lpstr>Why do we engage with the Media?</vt:lpstr>
      <vt:lpstr>Today's reporter</vt:lpstr>
      <vt:lpstr>What reporters want</vt:lpstr>
      <vt:lpstr>Scientists and experts speak like this!</vt:lpstr>
      <vt:lpstr>Tip 2: Get to the point!</vt:lpstr>
      <vt:lpstr>The rules of a media interview are simple</vt:lpstr>
      <vt:lpstr>Talking Points</vt:lpstr>
      <vt:lpstr>Make your story alive</vt:lpstr>
    </vt:vector>
  </TitlesOfParts>
  <Company>WHO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Emergency risk communications</dc:title>
  <dc:creator>GAMHEWAGE, Gaya Manori</dc:creator>
  <cp:lastModifiedBy>Gomez, Paula</cp:lastModifiedBy>
  <cp:revision>26</cp:revision>
  <dcterms:created xsi:type="dcterms:W3CDTF">2014-07-31T14:26:31Z</dcterms:created>
  <dcterms:modified xsi:type="dcterms:W3CDTF">2014-12-15T13:49:11Z</dcterms:modified>
</cp:coreProperties>
</file>